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3"/>
  </p:notesMasterIdLst>
  <p:sldIdLst>
    <p:sldId id="301" r:id="rId2"/>
    <p:sldId id="303" r:id="rId3"/>
    <p:sldId id="318" r:id="rId4"/>
    <p:sldId id="302" r:id="rId5"/>
    <p:sldId id="319" r:id="rId6"/>
    <p:sldId id="311" r:id="rId7"/>
    <p:sldId id="321" r:id="rId8"/>
    <p:sldId id="314" r:id="rId9"/>
    <p:sldId id="320" r:id="rId10"/>
    <p:sldId id="317" r:id="rId11"/>
    <p:sldId id="31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2161" autoAdjust="0"/>
  </p:normalViewPr>
  <p:slideViewPr>
    <p:cSldViewPr snapToGrid="0">
      <p:cViewPr varScale="1">
        <p:scale>
          <a:sx n="55" d="100"/>
          <a:sy n="55" d="100"/>
        </p:scale>
        <p:origin x="1096" y="32"/>
      </p:cViewPr>
      <p:guideLst/>
    </p:cSldViewPr>
  </p:slideViewPr>
  <p:outlineViewPr>
    <p:cViewPr>
      <p:scale>
        <a:sx n="33" d="100"/>
        <a:sy n="33" d="100"/>
      </p:scale>
      <p:origin x="0" y="-23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91C115-752B-4D78-94D1-24D9BE440E46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685EA57-7012-459D-B70D-64AEEE42E7C1}">
      <dgm:prSet/>
      <dgm:spPr/>
      <dgm:t>
        <a:bodyPr/>
        <a:lstStyle/>
        <a:p>
          <a:r>
            <a:rPr lang="en-US" dirty="0"/>
            <a:t>Support through SMS or voice calls for quick access to information</a:t>
          </a:r>
        </a:p>
      </dgm:t>
    </dgm:pt>
    <dgm:pt modelId="{A8BE7896-F6CF-46AA-B1DA-9C139AD0713E}" type="parTrans" cxnId="{F7F5C815-1352-466C-A3BB-58B795E33AE4}">
      <dgm:prSet/>
      <dgm:spPr/>
      <dgm:t>
        <a:bodyPr/>
        <a:lstStyle/>
        <a:p>
          <a:endParaRPr lang="en-US"/>
        </a:p>
      </dgm:t>
    </dgm:pt>
    <dgm:pt modelId="{9ADC802B-4DB8-4A27-9D17-A0B7BD26953C}" type="sibTrans" cxnId="{F7F5C815-1352-466C-A3BB-58B795E33AE4}">
      <dgm:prSet/>
      <dgm:spPr/>
      <dgm:t>
        <a:bodyPr/>
        <a:lstStyle/>
        <a:p>
          <a:endParaRPr lang="en-US"/>
        </a:p>
      </dgm:t>
    </dgm:pt>
    <dgm:pt modelId="{28693BDF-0D82-4630-8CD0-771D049509EE}">
      <dgm:prSet/>
      <dgm:spPr/>
      <dgm:t>
        <a:bodyPr/>
        <a:lstStyle/>
        <a:p>
          <a:r>
            <a:rPr lang="en-US" dirty="0"/>
            <a:t>Integration with collaborative platform for farmers to raise issues – (leveraging area wise data for analysis and use natural language processing techniques to arrive at major local issues and recommend possible targeted solutions.</a:t>
          </a:r>
        </a:p>
      </dgm:t>
    </dgm:pt>
    <dgm:pt modelId="{15A711AD-AA46-4C25-BC56-62550B6FA8AA}" type="parTrans" cxnId="{0942B162-DE0D-4492-9D19-1FCE3B42A81C}">
      <dgm:prSet/>
      <dgm:spPr/>
      <dgm:t>
        <a:bodyPr/>
        <a:lstStyle/>
        <a:p>
          <a:endParaRPr lang="en-US"/>
        </a:p>
      </dgm:t>
    </dgm:pt>
    <dgm:pt modelId="{D99D07CF-D49C-4A64-8B3A-3FCBF9964EB6}" type="sibTrans" cxnId="{0942B162-DE0D-4492-9D19-1FCE3B42A81C}">
      <dgm:prSet/>
      <dgm:spPr/>
      <dgm:t>
        <a:bodyPr/>
        <a:lstStyle/>
        <a:p>
          <a:endParaRPr lang="en-US"/>
        </a:p>
      </dgm:t>
    </dgm:pt>
    <dgm:pt modelId="{2045EE33-40AF-4F7C-B6AE-9F7081B93F72}">
      <dgm:prSet/>
      <dgm:spPr/>
      <dgm:t>
        <a:bodyPr/>
        <a:lstStyle/>
        <a:p>
          <a:r>
            <a:rPr lang="en-US" dirty="0"/>
            <a:t>Connect farmers to wholesale market to get better buy/sell rates for crops, fertilizers, manure, seeds.</a:t>
          </a:r>
        </a:p>
      </dgm:t>
    </dgm:pt>
    <dgm:pt modelId="{CD64389E-C65B-484D-B686-C464F1C5A77E}" type="parTrans" cxnId="{C06D77EF-B1C8-4E56-9890-5D2389EB3AF9}">
      <dgm:prSet/>
      <dgm:spPr/>
      <dgm:t>
        <a:bodyPr/>
        <a:lstStyle/>
        <a:p>
          <a:endParaRPr lang="en-US"/>
        </a:p>
      </dgm:t>
    </dgm:pt>
    <dgm:pt modelId="{2917593D-3E0C-4920-A06F-9D4E4DF372B3}" type="sibTrans" cxnId="{C06D77EF-B1C8-4E56-9890-5D2389EB3AF9}">
      <dgm:prSet/>
      <dgm:spPr/>
      <dgm:t>
        <a:bodyPr/>
        <a:lstStyle/>
        <a:p>
          <a:endParaRPr lang="en-US"/>
        </a:p>
      </dgm:t>
    </dgm:pt>
    <dgm:pt modelId="{32EC03FD-8AFA-4322-A7C1-4AFB5E558C20}">
      <dgm:prSet/>
      <dgm:spPr/>
      <dgm:t>
        <a:bodyPr/>
        <a:lstStyle/>
        <a:p>
          <a:r>
            <a:rPr lang="en-US" dirty="0"/>
            <a:t>Connect farmers to government bodies to understand local schemes or policies, region specific product recommendations for sustainable farming.</a:t>
          </a:r>
        </a:p>
      </dgm:t>
    </dgm:pt>
    <dgm:pt modelId="{7A8E7E3C-F512-427E-AA6E-8A0EE7538BCC}" type="parTrans" cxnId="{917C920D-2047-4ECB-BBB4-96F669546608}">
      <dgm:prSet/>
      <dgm:spPr/>
      <dgm:t>
        <a:bodyPr/>
        <a:lstStyle/>
        <a:p>
          <a:endParaRPr lang="en-US"/>
        </a:p>
      </dgm:t>
    </dgm:pt>
    <dgm:pt modelId="{24AA6F68-5CED-4076-AAC1-B93FA3E1F069}" type="sibTrans" cxnId="{917C920D-2047-4ECB-BBB4-96F669546608}">
      <dgm:prSet/>
      <dgm:spPr/>
      <dgm:t>
        <a:bodyPr/>
        <a:lstStyle/>
        <a:p>
          <a:endParaRPr lang="en-US"/>
        </a:p>
      </dgm:t>
    </dgm:pt>
    <dgm:pt modelId="{20A9A24C-0FF8-409B-847E-FFBF2DE1C00F}">
      <dgm:prSet/>
      <dgm:spPr/>
      <dgm:t>
        <a:bodyPr/>
        <a:lstStyle/>
        <a:p>
          <a:r>
            <a:rPr lang="en-US" dirty="0"/>
            <a:t>Recommendation of fertilizer based on soil and crop using ML technologies</a:t>
          </a:r>
        </a:p>
      </dgm:t>
    </dgm:pt>
    <dgm:pt modelId="{EDE3E7D8-F829-466E-A365-70DDA67569D5}" type="parTrans" cxnId="{48172572-1C68-44AC-A59F-09E7B573CD91}">
      <dgm:prSet/>
      <dgm:spPr/>
      <dgm:t>
        <a:bodyPr/>
        <a:lstStyle/>
        <a:p>
          <a:endParaRPr lang="en-US"/>
        </a:p>
      </dgm:t>
    </dgm:pt>
    <dgm:pt modelId="{C2168452-9D6A-4933-9070-D1DC37ADC36F}" type="sibTrans" cxnId="{48172572-1C68-44AC-A59F-09E7B573CD91}">
      <dgm:prSet/>
      <dgm:spPr/>
      <dgm:t>
        <a:bodyPr/>
        <a:lstStyle/>
        <a:p>
          <a:endParaRPr lang="en-US"/>
        </a:p>
      </dgm:t>
    </dgm:pt>
    <dgm:pt modelId="{B2AFF3E8-A66A-40B1-84A9-5383F15E88A7}">
      <dgm:prSet/>
      <dgm:spPr/>
      <dgm:t>
        <a:bodyPr/>
        <a:lstStyle/>
        <a:p>
          <a:r>
            <a:rPr lang="en-US" dirty="0"/>
            <a:t>Crop Disease Detection</a:t>
          </a:r>
        </a:p>
      </dgm:t>
    </dgm:pt>
    <dgm:pt modelId="{38466506-109E-4FEF-9869-668C5067FCE6}" type="parTrans" cxnId="{78C4B41D-FF22-4DDF-B1D2-21D89C505660}">
      <dgm:prSet/>
      <dgm:spPr/>
      <dgm:t>
        <a:bodyPr/>
        <a:lstStyle/>
        <a:p>
          <a:endParaRPr lang="en-IN"/>
        </a:p>
      </dgm:t>
    </dgm:pt>
    <dgm:pt modelId="{88EAB4BE-F6A1-4C67-83A6-6090096AE303}" type="sibTrans" cxnId="{78C4B41D-FF22-4DDF-B1D2-21D89C505660}">
      <dgm:prSet/>
      <dgm:spPr/>
      <dgm:t>
        <a:bodyPr/>
        <a:lstStyle/>
        <a:p>
          <a:endParaRPr lang="en-IN"/>
        </a:p>
      </dgm:t>
    </dgm:pt>
    <dgm:pt modelId="{2E158AAF-548E-4D6E-B5B0-9BF2FB0C593A}" type="pres">
      <dgm:prSet presAssocID="{7991C115-752B-4D78-94D1-24D9BE440E46}" presName="vert0" presStyleCnt="0">
        <dgm:presLayoutVars>
          <dgm:dir/>
          <dgm:animOne val="branch"/>
          <dgm:animLvl val="lvl"/>
        </dgm:presLayoutVars>
      </dgm:prSet>
      <dgm:spPr/>
    </dgm:pt>
    <dgm:pt modelId="{6137C511-2695-4EEE-87B0-1265D2EA1218}" type="pres">
      <dgm:prSet presAssocID="{9685EA57-7012-459D-B70D-64AEEE42E7C1}" presName="thickLine" presStyleLbl="alignNode1" presStyleIdx="0" presStyleCnt="6"/>
      <dgm:spPr/>
    </dgm:pt>
    <dgm:pt modelId="{9B50BE1A-8C41-46FA-A34A-76E375A1CF14}" type="pres">
      <dgm:prSet presAssocID="{9685EA57-7012-459D-B70D-64AEEE42E7C1}" presName="horz1" presStyleCnt="0"/>
      <dgm:spPr/>
    </dgm:pt>
    <dgm:pt modelId="{C105AD38-6365-4371-A433-62C6DEF31B7D}" type="pres">
      <dgm:prSet presAssocID="{9685EA57-7012-459D-B70D-64AEEE42E7C1}" presName="tx1" presStyleLbl="revTx" presStyleIdx="0" presStyleCnt="6"/>
      <dgm:spPr/>
    </dgm:pt>
    <dgm:pt modelId="{8852192A-7A01-4271-A160-07AE07B0BAD4}" type="pres">
      <dgm:prSet presAssocID="{9685EA57-7012-459D-B70D-64AEEE42E7C1}" presName="vert1" presStyleCnt="0"/>
      <dgm:spPr/>
    </dgm:pt>
    <dgm:pt modelId="{1488D731-17E3-4C2F-82CF-2E6A9BEA5BD2}" type="pres">
      <dgm:prSet presAssocID="{28693BDF-0D82-4630-8CD0-771D049509EE}" presName="thickLine" presStyleLbl="alignNode1" presStyleIdx="1" presStyleCnt="6"/>
      <dgm:spPr/>
    </dgm:pt>
    <dgm:pt modelId="{C1D95638-1D2B-4A82-9D2D-80BBF80F5165}" type="pres">
      <dgm:prSet presAssocID="{28693BDF-0D82-4630-8CD0-771D049509EE}" presName="horz1" presStyleCnt="0"/>
      <dgm:spPr/>
    </dgm:pt>
    <dgm:pt modelId="{FFC48413-38C9-4773-933B-11F309766054}" type="pres">
      <dgm:prSet presAssocID="{28693BDF-0D82-4630-8CD0-771D049509EE}" presName="tx1" presStyleLbl="revTx" presStyleIdx="1" presStyleCnt="6"/>
      <dgm:spPr/>
    </dgm:pt>
    <dgm:pt modelId="{2A760CB4-7371-4095-A922-7652716B1D52}" type="pres">
      <dgm:prSet presAssocID="{28693BDF-0D82-4630-8CD0-771D049509EE}" presName="vert1" presStyleCnt="0"/>
      <dgm:spPr/>
    </dgm:pt>
    <dgm:pt modelId="{66CF5EEA-E825-40FE-9F4E-C21FFC536866}" type="pres">
      <dgm:prSet presAssocID="{2045EE33-40AF-4F7C-B6AE-9F7081B93F72}" presName="thickLine" presStyleLbl="alignNode1" presStyleIdx="2" presStyleCnt="6"/>
      <dgm:spPr/>
    </dgm:pt>
    <dgm:pt modelId="{1A654D0A-DD49-4D1A-825E-B235EA6EDF5A}" type="pres">
      <dgm:prSet presAssocID="{2045EE33-40AF-4F7C-B6AE-9F7081B93F72}" presName="horz1" presStyleCnt="0"/>
      <dgm:spPr/>
    </dgm:pt>
    <dgm:pt modelId="{1C2ECE78-5D15-452A-8BD6-F3D204D24E32}" type="pres">
      <dgm:prSet presAssocID="{2045EE33-40AF-4F7C-B6AE-9F7081B93F72}" presName="tx1" presStyleLbl="revTx" presStyleIdx="2" presStyleCnt="6"/>
      <dgm:spPr/>
    </dgm:pt>
    <dgm:pt modelId="{3516F692-1E84-4968-B320-1EA2B34A274E}" type="pres">
      <dgm:prSet presAssocID="{2045EE33-40AF-4F7C-B6AE-9F7081B93F72}" presName="vert1" presStyleCnt="0"/>
      <dgm:spPr/>
    </dgm:pt>
    <dgm:pt modelId="{8B8CE3FC-A01D-49D3-9B40-6B85775864A1}" type="pres">
      <dgm:prSet presAssocID="{32EC03FD-8AFA-4322-A7C1-4AFB5E558C20}" presName="thickLine" presStyleLbl="alignNode1" presStyleIdx="3" presStyleCnt="6"/>
      <dgm:spPr/>
    </dgm:pt>
    <dgm:pt modelId="{43053381-3AD9-4A72-A0BF-B9DDE735CD0D}" type="pres">
      <dgm:prSet presAssocID="{32EC03FD-8AFA-4322-A7C1-4AFB5E558C20}" presName="horz1" presStyleCnt="0"/>
      <dgm:spPr/>
    </dgm:pt>
    <dgm:pt modelId="{F4070C56-2765-4269-8726-49E119429610}" type="pres">
      <dgm:prSet presAssocID="{32EC03FD-8AFA-4322-A7C1-4AFB5E558C20}" presName="tx1" presStyleLbl="revTx" presStyleIdx="3" presStyleCnt="6"/>
      <dgm:spPr/>
    </dgm:pt>
    <dgm:pt modelId="{CCAF484E-9DA3-42EE-AA15-032959382F94}" type="pres">
      <dgm:prSet presAssocID="{32EC03FD-8AFA-4322-A7C1-4AFB5E558C20}" presName="vert1" presStyleCnt="0"/>
      <dgm:spPr/>
    </dgm:pt>
    <dgm:pt modelId="{DA60991B-3163-47B2-BA31-2B85570C6EDF}" type="pres">
      <dgm:prSet presAssocID="{20A9A24C-0FF8-409B-847E-FFBF2DE1C00F}" presName="thickLine" presStyleLbl="alignNode1" presStyleIdx="4" presStyleCnt="6"/>
      <dgm:spPr/>
    </dgm:pt>
    <dgm:pt modelId="{B73E19D6-B4D1-4212-B5C9-E2272B3665F1}" type="pres">
      <dgm:prSet presAssocID="{20A9A24C-0FF8-409B-847E-FFBF2DE1C00F}" presName="horz1" presStyleCnt="0"/>
      <dgm:spPr/>
    </dgm:pt>
    <dgm:pt modelId="{F3D35D6B-74F1-49BF-83A1-45A284B90AF8}" type="pres">
      <dgm:prSet presAssocID="{20A9A24C-0FF8-409B-847E-FFBF2DE1C00F}" presName="tx1" presStyleLbl="revTx" presStyleIdx="4" presStyleCnt="6"/>
      <dgm:spPr/>
    </dgm:pt>
    <dgm:pt modelId="{FFC9BE1F-9F34-4064-B391-1C8AC173E7CE}" type="pres">
      <dgm:prSet presAssocID="{20A9A24C-0FF8-409B-847E-FFBF2DE1C00F}" presName="vert1" presStyleCnt="0"/>
      <dgm:spPr/>
    </dgm:pt>
    <dgm:pt modelId="{34181FD5-4306-489C-8A31-AC9959DBF866}" type="pres">
      <dgm:prSet presAssocID="{B2AFF3E8-A66A-40B1-84A9-5383F15E88A7}" presName="thickLine" presStyleLbl="alignNode1" presStyleIdx="5" presStyleCnt="6"/>
      <dgm:spPr/>
    </dgm:pt>
    <dgm:pt modelId="{2C0C7E6C-AD3C-4A6A-B4DC-EB6846DAE12D}" type="pres">
      <dgm:prSet presAssocID="{B2AFF3E8-A66A-40B1-84A9-5383F15E88A7}" presName="horz1" presStyleCnt="0"/>
      <dgm:spPr/>
    </dgm:pt>
    <dgm:pt modelId="{12E056F6-2FD3-4113-9356-A5A210D22C4C}" type="pres">
      <dgm:prSet presAssocID="{B2AFF3E8-A66A-40B1-84A9-5383F15E88A7}" presName="tx1" presStyleLbl="revTx" presStyleIdx="5" presStyleCnt="6"/>
      <dgm:spPr/>
    </dgm:pt>
    <dgm:pt modelId="{C1452A5B-52D4-471A-B379-3087B43E16B0}" type="pres">
      <dgm:prSet presAssocID="{B2AFF3E8-A66A-40B1-84A9-5383F15E88A7}" presName="vert1" presStyleCnt="0"/>
      <dgm:spPr/>
    </dgm:pt>
  </dgm:ptLst>
  <dgm:cxnLst>
    <dgm:cxn modelId="{917C920D-2047-4ECB-BBB4-96F669546608}" srcId="{7991C115-752B-4D78-94D1-24D9BE440E46}" destId="{32EC03FD-8AFA-4322-A7C1-4AFB5E558C20}" srcOrd="3" destOrd="0" parTransId="{7A8E7E3C-F512-427E-AA6E-8A0EE7538BCC}" sibTransId="{24AA6F68-5CED-4076-AAC1-B93FA3E1F069}"/>
    <dgm:cxn modelId="{F7F5C815-1352-466C-A3BB-58B795E33AE4}" srcId="{7991C115-752B-4D78-94D1-24D9BE440E46}" destId="{9685EA57-7012-459D-B70D-64AEEE42E7C1}" srcOrd="0" destOrd="0" parTransId="{A8BE7896-F6CF-46AA-B1DA-9C139AD0713E}" sibTransId="{9ADC802B-4DB8-4A27-9D17-A0B7BD26953C}"/>
    <dgm:cxn modelId="{78C4B41D-FF22-4DDF-B1D2-21D89C505660}" srcId="{7991C115-752B-4D78-94D1-24D9BE440E46}" destId="{B2AFF3E8-A66A-40B1-84A9-5383F15E88A7}" srcOrd="5" destOrd="0" parTransId="{38466506-109E-4FEF-9869-668C5067FCE6}" sibTransId="{88EAB4BE-F6A1-4C67-83A6-6090096AE303}"/>
    <dgm:cxn modelId="{18C4142C-1626-471B-8A30-BFEA09CA725E}" type="presOf" srcId="{7991C115-752B-4D78-94D1-24D9BE440E46}" destId="{2E158AAF-548E-4D6E-B5B0-9BF2FB0C593A}" srcOrd="0" destOrd="0" presId="urn:microsoft.com/office/officeart/2008/layout/LinedList"/>
    <dgm:cxn modelId="{0942B162-DE0D-4492-9D19-1FCE3B42A81C}" srcId="{7991C115-752B-4D78-94D1-24D9BE440E46}" destId="{28693BDF-0D82-4630-8CD0-771D049509EE}" srcOrd="1" destOrd="0" parTransId="{15A711AD-AA46-4C25-BC56-62550B6FA8AA}" sibTransId="{D99D07CF-D49C-4A64-8B3A-3FCBF9964EB6}"/>
    <dgm:cxn modelId="{1360DE66-E86D-4513-88B7-E05351FE631F}" type="presOf" srcId="{32EC03FD-8AFA-4322-A7C1-4AFB5E558C20}" destId="{F4070C56-2765-4269-8726-49E119429610}" srcOrd="0" destOrd="0" presId="urn:microsoft.com/office/officeart/2008/layout/LinedList"/>
    <dgm:cxn modelId="{48172572-1C68-44AC-A59F-09E7B573CD91}" srcId="{7991C115-752B-4D78-94D1-24D9BE440E46}" destId="{20A9A24C-0FF8-409B-847E-FFBF2DE1C00F}" srcOrd="4" destOrd="0" parTransId="{EDE3E7D8-F829-466E-A365-70DDA67569D5}" sibTransId="{C2168452-9D6A-4933-9070-D1DC37ADC36F}"/>
    <dgm:cxn modelId="{C1998674-8CEA-4CD9-9C3A-B22BD9A17A04}" type="presOf" srcId="{28693BDF-0D82-4630-8CD0-771D049509EE}" destId="{FFC48413-38C9-4773-933B-11F309766054}" srcOrd="0" destOrd="0" presId="urn:microsoft.com/office/officeart/2008/layout/LinedList"/>
    <dgm:cxn modelId="{BDE5E48D-22C3-41C4-A026-1097F092B154}" type="presOf" srcId="{2045EE33-40AF-4F7C-B6AE-9F7081B93F72}" destId="{1C2ECE78-5D15-452A-8BD6-F3D204D24E32}" srcOrd="0" destOrd="0" presId="urn:microsoft.com/office/officeart/2008/layout/LinedList"/>
    <dgm:cxn modelId="{8AB6EDA9-66AF-4B3F-8C6B-B156129B28FB}" type="presOf" srcId="{20A9A24C-0FF8-409B-847E-FFBF2DE1C00F}" destId="{F3D35D6B-74F1-49BF-83A1-45A284B90AF8}" srcOrd="0" destOrd="0" presId="urn:microsoft.com/office/officeart/2008/layout/LinedList"/>
    <dgm:cxn modelId="{4EE860AC-44B6-4038-97D5-E4116368680F}" type="presOf" srcId="{B2AFF3E8-A66A-40B1-84A9-5383F15E88A7}" destId="{12E056F6-2FD3-4113-9356-A5A210D22C4C}" srcOrd="0" destOrd="0" presId="urn:microsoft.com/office/officeart/2008/layout/LinedList"/>
    <dgm:cxn modelId="{D2248ED0-3336-4352-8292-15A9C9532A87}" type="presOf" srcId="{9685EA57-7012-459D-B70D-64AEEE42E7C1}" destId="{C105AD38-6365-4371-A433-62C6DEF31B7D}" srcOrd="0" destOrd="0" presId="urn:microsoft.com/office/officeart/2008/layout/LinedList"/>
    <dgm:cxn modelId="{C06D77EF-B1C8-4E56-9890-5D2389EB3AF9}" srcId="{7991C115-752B-4D78-94D1-24D9BE440E46}" destId="{2045EE33-40AF-4F7C-B6AE-9F7081B93F72}" srcOrd="2" destOrd="0" parTransId="{CD64389E-C65B-484D-B686-C464F1C5A77E}" sibTransId="{2917593D-3E0C-4920-A06F-9D4E4DF372B3}"/>
    <dgm:cxn modelId="{0F2D2EC4-2618-4D9F-8967-CD327911387B}" type="presParOf" srcId="{2E158AAF-548E-4D6E-B5B0-9BF2FB0C593A}" destId="{6137C511-2695-4EEE-87B0-1265D2EA1218}" srcOrd="0" destOrd="0" presId="urn:microsoft.com/office/officeart/2008/layout/LinedList"/>
    <dgm:cxn modelId="{806E3624-A0AC-41BB-9D95-1524D8F4919A}" type="presParOf" srcId="{2E158AAF-548E-4D6E-B5B0-9BF2FB0C593A}" destId="{9B50BE1A-8C41-46FA-A34A-76E375A1CF14}" srcOrd="1" destOrd="0" presId="urn:microsoft.com/office/officeart/2008/layout/LinedList"/>
    <dgm:cxn modelId="{9AC571CE-968E-4640-A2F9-C60ED4D2D2E1}" type="presParOf" srcId="{9B50BE1A-8C41-46FA-A34A-76E375A1CF14}" destId="{C105AD38-6365-4371-A433-62C6DEF31B7D}" srcOrd="0" destOrd="0" presId="urn:microsoft.com/office/officeart/2008/layout/LinedList"/>
    <dgm:cxn modelId="{3557278F-65D1-4B1C-AB24-948BAB33A924}" type="presParOf" srcId="{9B50BE1A-8C41-46FA-A34A-76E375A1CF14}" destId="{8852192A-7A01-4271-A160-07AE07B0BAD4}" srcOrd="1" destOrd="0" presId="urn:microsoft.com/office/officeart/2008/layout/LinedList"/>
    <dgm:cxn modelId="{94D65D23-7912-4A61-85FA-8E9B6B47B0C7}" type="presParOf" srcId="{2E158AAF-548E-4D6E-B5B0-9BF2FB0C593A}" destId="{1488D731-17E3-4C2F-82CF-2E6A9BEA5BD2}" srcOrd="2" destOrd="0" presId="urn:microsoft.com/office/officeart/2008/layout/LinedList"/>
    <dgm:cxn modelId="{8B723E3E-B7AE-4031-BA53-AFFB11DF96C5}" type="presParOf" srcId="{2E158AAF-548E-4D6E-B5B0-9BF2FB0C593A}" destId="{C1D95638-1D2B-4A82-9D2D-80BBF80F5165}" srcOrd="3" destOrd="0" presId="urn:microsoft.com/office/officeart/2008/layout/LinedList"/>
    <dgm:cxn modelId="{9D9E02BA-7DF8-4765-BA25-5C208A8ECE6D}" type="presParOf" srcId="{C1D95638-1D2B-4A82-9D2D-80BBF80F5165}" destId="{FFC48413-38C9-4773-933B-11F309766054}" srcOrd="0" destOrd="0" presId="urn:microsoft.com/office/officeart/2008/layout/LinedList"/>
    <dgm:cxn modelId="{0205E893-4006-49CB-B84D-73F3B49A653D}" type="presParOf" srcId="{C1D95638-1D2B-4A82-9D2D-80BBF80F5165}" destId="{2A760CB4-7371-4095-A922-7652716B1D52}" srcOrd="1" destOrd="0" presId="urn:microsoft.com/office/officeart/2008/layout/LinedList"/>
    <dgm:cxn modelId="{F5090F6B-FBA8-421B-B4E5-8B45F5C722BB}" type="presParOf" srcId="{2E158AAF-548E-4D6E-B5B0-9BF2FB0C593A}" destId="{66CF5EEA-E825-40FE-9F4E-C21FFC536866}" srcOrd="4" destOrd="0" presId="urn:microsoft.com/office/officeart/2008/layout/LinedList"/>
    <dgm:cxn modelId="{F5F54A01-A47C-4680-BDF9-3114C68416E6}" type="presParOf" srcId="{2E158AAF-548E-4D6E-B5B0-9BF2FB0C593A}" destId="{1A654D0A-DD49-4D1A-825E-B235EA6EDF5A}" srcOrd="5" destOrd="0" presId="urn:microsoft.com/office/officeart/2008/layout/LinedList"/>
    <dgm:cxn modelId="{BF080D17-9E8D-4293-AF3F-2C7F08D89B55}" type="presParOf" srcId="{1A654D0A-DD49-4D1A-825E-B235EA6EDF5A}" destId="{1C2ECE78-5D15-452A-8BD6-F3D204D24E32}" srcOrd="0" destOrd="0" presId="urn:microsoft.com/office/officeart/2008/layout/LinedList"/>
    <dgm:cxn modelId="{EC653A53-2673-4552-8AC7-66562B7347F6}" type="presParOf" srcId="{1A654D0A-DD49-4D1A-825E-B235EA6EDF5A}" destId="{3516F692-1E84-4968-B320-1EA2B34A274E}" srcOrd="1" destOrd="0" presId="urn:microsoft.com/office/officeart/2008/layout/LinedList"/>
    <dgm:cxn modelId="{594CB2BC-28D3-449A-A478-FA1F89AFAD70}" type="presParOf" srcId="{2E158AAF-548E-4D6E-B5B0-9BF2FB0C593A}" destId="{8B8CE3FC-A01D-49D3-9B40-6B85775864A1}" srcOrd="6" destOrd="0" presId="urn:microsoft.com/office/officeart/2008/layout/LinedList"/>
    <dgm:cxn modelId="{3D674AAF-EDE4-417B-9599-2D2A6E0EF4FA}" type="presParOf" srcId="{2E158AAF-548E-4D6E-B5B0-9BF2FB0C593A}" destId="{43053381-3AD9-4A72-A0BF-B9DDE735CD0D}" srcOrd="7" destOrd="0" presId="urn:microsoft.com/office/officeart/2008/layout/LinedList"/>
    <dgm:cxn modelId="{B2731676-7B91-4624-8DC3-D9AA3112D760}" type="presParOf" srcId="{43053381-3AD9-4A72-A0BF-B9DDE735CD0D}" destId="{F4070C56-2765-4269-8726-49E119429610}" srcOrd="0" destOrd="0" presId="urn:microsoft.com/office/officeart/2008/layout/LinedList"/>
    <dgm:cxn modelId="{96E17329-7384-49EF-AAE3-5E811A9433E0}" type="presParOf" srcId="{43053381-3AD9-4A72-A0BF-B9DDE735CD0D}" destId="{CCAF484E-9DA3-42EE-AA15-032959382F94}" srcOrd="1" destOrd="0" presId="urn:microsoft.com/office/officeart/2008/layout/LinedList"/>
    <dgm:cxn modelId="{23889B8A-4C9A-4D85-9C19-9C8DAD0CE7E8}" type="presParOf" srcId="{2E158AAF-548E-4D6E-B5B0-9BF2FB0C593A}" destId="{DA60991B-3163-47B2-BA31-2B85570C6EDF}" srcOrd="8" destOrd="0" presId="urn:microsoft.com/office/officeart/2008/layout/LinedList"/>
    <dgm:cxn modelId="{4141C182-B74B-41CA-8C61-3B7731DB35EA}" type="presParOf" srcId="{2E158AAF-548E-4D6E-B5B0-9BF2FB0C593A}" destId="{B73E19D6-B4D1-4212-B5C9-E2272B3665F1}" srcOrd="9" destOrd="0" presId="urn:microsoft.com/office/officeart/2008/layout/LinedList"/>
    <dgm:cxn modelId="{D0774A22-25DD-4330-A2C8-EC5994AEBFE2}" type="presParOf" srcId="{B73E19D6-B4D1-4212-B5C9-E2272B3665F1}" destId="{F3D35D6B-74F1-49BF-83A1-45A284B90AF8}" srcOrd="0" destOrd="0" presId="urn:microsoft.com/office/officeart/2008/layout/LinedList"/>
    <dgm:cxn modelId="{CD4FCD20-95AE-4B41-BCBF-278FB9D2AB08}" type="presParOf" srcId="{B73E19D6-B4D1-4212-B5C9-E2272B3665F1}" destId="{FFC9BE1F-9F34-4064-B391-1C8AC173E7CE}" srcOrd="1" destOrd="0" presId="urn:microsoft.com/office/officeart/2008/layout/LinedList"/>
    <dgm:cxn modelId="{97BC7A2A-0A3F-464C-9879-78295862829E}" type="presParOf" srcId="{2E158AAF-548E-4D6E-B5B0-9BF2FB0C593A}" destId="{34181FD5-4306-489C-8A31-AC9959DBF866}" srcOrd="10" destOrd="0" presId="urn:microsoft.com/office/officeart/2008/layout/LinedList"/>
    <dgm:cxn modelId="{06909BED-34FA-4414-A78E-C7F6930C2355}" type="presParOf" srcId="{2E158AAF-548E-4D6E-B5B0-9BF2FB0C593A}" destId="{2C0C7E6C-AD3C-4A6A-B4DC-EB6846DAE12D}" srcOrd="11" destOrd="0" presId="urn:microsoft.com/office/officeart/2008/layout/LinedList"/>
    <dgm:cxn modelId="{FB8C5744-9D7B-4D58-96F8-B971F6193103}" type="presParOf" srcId="{2C0C7E6C-AD3C-4A6A-B4DC-EB6846DAE12D}" destId="{12E056F6-2FD3-4113-9356-A5A210D22C4C}" srcOrd="0" destOrd="0" presId="urn:microsoft.com/office/officeart/2008/layout/LinedList"/>
    <dgm:cxn modelId="{E7FCEEB8-12C5-4ACD-AB75-2DC5A235A375}" type="presParOf" srcId="{2C0C7E6C-AD3C-4A6A-B4DC-EB6846DAE12D}" destId="{C1452A5B-52D4-471A-B379-3087B43E16B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37C511-2695-4EEE-87B0-1265D2EA1218}">
      <dsp:nvSpPr>
        <dsp:cNvPr id="0" name=""/>
        <dsp:cNvSpPr/>
      </dsp:nvSpPr>
      <dsp:spPr>
        <a:xfrm>
          <a:off x="0" y="2620"/>
          <a:ext cx="7280469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05AD38-6365-4371-A433-62C6DEF31B7D}">
      <dsp:nvSpPr>
        <dsp:cNvPr id="0" name=""/>
        <dsp:cNvSpPr/>
      </dsp:nvSpPr>
      <dsp:spPr>
        <a:xfrm>
          <a:off x="0" y="2620"/>
          <a:ext cx="7280469" cy="893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Support through SMS or voice calls for quick access to information</a:t>
          </a:r>
        </a:p>
      </dsp:txBody>
      <dsp:txXfrm>
        <a:off x="0" y="2620"/>
        <a:ext cx="7280469" cy="893630"/>
      </dsp:txXfrm>
    </dsp:sp>
    <dsp:sp modelId="{1488D731-17E3-4C2F-82CF-2E6A9BEA5BD2}">
      <dsp:nvSpPr>
        <dsp:cNvPr id="0" name=""/>
        <dsp:cNvSpPr/>
      </dsp:nvSpPr>
      <dsp:spPr>
        <a:xfrm>
          <a:off x="0" y="896251"/>
          <a:ext cx="7280469" cy="0"/>
        </a:xfrm>
        <a:prstGeom prst="line">
          <a:avLst/>
        </a:prstGeom>
        <a:gradFill rotWithShape="0">
          <a:gsLst>
            <a:gs pos="0">
              <a:schemeClr val="accent2">
                <a:hueOff val="-142012"/>
                <a:satOff val="-1174"/>
                <a:lumOff val="-2510"/>
                <a:alphaOff val="0"/>
                <a:tint val="96000"/>
                <a:lumMod val="104000"/>
              </a:schemeClr>
            </a:gs>
            <a:gs pos="100000">
              <a:schemeClr val="accent2">
                <a:hueOff val="-142012"/>
                <a:satOff val="-1174"/>
                <a:lumOff val="-251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142012"/>
              <a:satOff val="-1174"/>
              <a:lumOff val="-251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C48413-38C9-4773-933B-11F309766054}">
      <dsp:nvSpPr>
        <dsp:cNvPr id="0" name=""/>
        <dsp:cNvSpPr/>
      </dsp:nvSpPr>
      <dsp:spPr>
        <a:xfrm>
          <a:off x="0" y="896251"/>
          <a:ext cx="7280469" cy="893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Integration with collaborative platform for farmers to raise issues – (leveraging area wise data for analysis and use natural language processing techniques to arrive at major local issues and recommend possible targeted solutions.</a:t>
          </a:r>
        </a:p>
      </dsp:txBody>
      <dsp:txXfrm>
        <a:off x="0" y="896251"/>
        <a:ext cx="7280469" cy="893630"/>
      </dsp:txXfrm>
    </dsp:sp>
    <dsp:sp modelId="{66CF5EEA-E825-40FE-9F4E-C21FFC536866}">
      <dsp:nvSpPr>
        <dsp:cNvPr id="0" name=""/>
        <dsp:cNvSpPr/>
      </dsp:nvSpPr>
      <dsp:spPr>
        <a:xfrm>
          <a:off x="0" y="1789882"/>
          <a:ext cx="7280469" cy="0"/>
        </a:xfrm>
        <a:prstGeom prst="line">
          <a:avLst/>
        </a:prstGeom>
        <a:gradFill rotWithShape="0">
          <a:gsLst>
            <a:gs pos="0">
              <a:schemeClr val="accent2">
                <a:hueOff val="-284024"/>
                <a:satOff val="-2347"/>
                <a:lumOff val="-5020"/>
                <a:alphaOff val="0"/>
                <a:tint val="96000"/>
                <a:lumMod val="104000"/>
              </a:schemeClr>
            </a:gs>
            <a:gs pos="100000">
              <a:schemeClr val="accent2">
                <a:hueOff val="-284024"/>
                <a:satOff val="-2347"/>
                <a:lumOff val="-502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284024"/>
              <a:satOff val="-2347"/>
              <a:lumOff val="-502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2ECE78-5D15-452A-8BD6-F3D204D24E32}">
      <dsp:nvSpPr>
        <dsp:cNvPr id="0" name=""/>
        <dsp:cNvSpPr/>
      </dsp:nvSpPr>
      <dsp:spPr>
        <a:xfrm>
          <a:off x="0" y="1789882"/>
          <a:ext cx="7280469" cy="893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Connect farmers to wholesale market to get better buy/sell rates for crops, fertilizers, manure, seeds.</a:t>
          </a:r>
        </a:p>
      </dsp:txBody>
      <dsp:txXfrm>
        <a:off x="0" y="1789882"/>
        <a:ext cx="7280469" cy="893630"/>
      </dsp:txXfrm>
    </dsp:sp>
    <dsp:sp modelId="{8B8CE3FC-A01D-49D3-9B40-6B85775864A1}">
      <dsp:nvSpPr>
        <dsp:cNvPr id="0" name=""/>
        <dsp:cNvSpPr/>
      </dsp:nvSpPr>
      <dsp:spPr>
        <a:xfrm>
          <a:off x="0" y="2683512"/>
          <a:ext cx="7280469" cy="0"/>
        </a:xfrm>
        <a:prstGeom prst="line">
          <a:avLst/>
        </a:prstGeom>
        <a:gradFill rotWithShape="0">
          <a:gsLst>
            <a:gs pos="0">
              <a:schemeClr val="accent2">
                <a:hueOff val="-426035"/>
                <a:satOff val="-3521"/>
                <a:lumOff val="-7529"/>
                <a:alphaOff val="0"/>
                <a:tint val="96000"/>
                <a:lumMod val="104000"/>
              </a:schemeClr>
            </a:gs>
            <a:gs pos="100000">
              <a:schemeClr val="accent2">
                <a:hueOff val="-426035"/>
                <a:satOff val="-3521"/>
                <a:lumOff val="-7529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426035"/>
              <a:satOff val="-3521"/>
              <a:lumOff val="-7529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4070C56-2765-4269-8726-49E119429610}">
      <dsp:nvSpPr>
        <dsp:cNvPr id="0" name=""/>
        <dsp:cNvSpPr/>
      </dsp:nvSpPr>
      <dsp:spPr>
        <a:xfrm>
          <a:off x="0" y="2683512"/>
          <a:ext cx="7280469" cy="893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Connect farmers to government bodies to understand local schemes or policies, region specific product recommendations for sustainable farming.</a:t>
          </a:r>
        </a:p>
      </dsp:txBody>
      <dsp:txXfrm>
        <a:off x="0" y="2683512"/>
        <a:ext cx="7280469" cy="893630"/>
      </dsp:txXfrm>
    </dsp:sp>
    <dsp:sp modelId="{DA60991B-3163-47B2-BA31-2B85570C6EDF}">
      <dsp:nvSpPr>
        <dsp:cNvPr id="0" name=""/>
        <dsp:cNvSpPr/>
      </dsp:nvSpPr>
      <dsp:spPr>
        <a:xfrm>
          <a:off x="0" y="3577143"/>
          <a:ext cx="7280469" cy="0"/>
        </a:xfrm>
        <a:prstGeom prst="line">
          <a:avLst/>
        </a:prstGeom>
        <a:gradFill rotWithShape="0">
          <a:gsLst>
            <a:gs pos="0">
              <a:schemeClr val="accent2">
                <a:hueOff val="-568047"/>
                <a:satOff val="-4694"/>
                <a:lumOff val="-10039"/>
                <a:alphaOff val="0"/>
                <a:tint val="96000"/>
                <a:lumMod val="104000"/>
              </a:schemeClr>
            </a:gs>
            <a:gs pos="100000">
              <a:schemeClr val="accent2">
                <a:hueOff val="-568047"/>
                <a:satOff val="-4694"/>
                <a:lumOff val="-10039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568047"/>
              <a:satOff val="-4694"/>
              <a:lumOff val="-10039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3D35D6B-74F1-49BF-83A1-45A284B90AF8}">
      <dsp:nvSpPr>
        <dsp:cNvPr id="0" name=""/>
        <dsp:cNvSpPr/>
      </dsp:nvSpPr>
      <dsp:spPr>
        <a:xfrm>
          <a:off x="0" y="3577143"/>
          <a:ext cx="7280469" cy="893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Recommendation of fertilizer based on soil and crop using ML technologies</a:t>
          </a:r>
        </a:p>
      </dsp:txBody>
      <dsp:txXfrm>
        <a:off x="0" y="3577143"/>
        <a:ext cx="7280469" cy="893630"/>
      </dsp:txXfrm>
    </dsp:sp>
    <dsp:sp modelId="{34181FD5-4306-489C-8A31-AC9959DBF866}">
      <dsp:nvSpPr>
        <dsp:cNvPr id="0" name=""/>
        <dsp:cNvSpPr/>
      </dsp:nvSpPr>
      <dsp:spPr>
        <a:xfrm>
          <a:off x="0" y="4470774"/>
          <a:ext cx="7280469" cy="0"/>
        </a:xfrm>
        <a:prstGeom prst="line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710059"/>
              <a:satOff val="-5868"/>
              <a:lumOff val="-12549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E056F6-2FD3-4113-9356-A5A210D22C4C}">
      <dsp:nvSpPr>
        <dsp:cNvPr id="0" name=""/>
        <dsp:cNvSpPr/>
      </dsp:nvSpPr>
      <dsp:spPr>
        <a:xfrm>
          <a:off x="0" y="4470774"/>
          <a:ext cx="7280469" cy="893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Crop Disease Detection</a:t>
          </a:r>
        </a:p>
      </dsp:txBody>
      <dsp:txXfrm>
        <a:off x="0" y="4470774"/>
        <a:ext cx="7280469" cy="8936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208C0-7CB6-456E-91EA-962CA00706B6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39C429-6B7C-4B34-8333-711A05E4A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898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IN" sz="1200" dirty="0">
                <a:latin typeface="IBM Plex Sans" panose="020B0503050203000203" pitchFamily="34" charset="0"/>
              </a:rPr>
              <a:t>Finding nearest marketplace for crops</a:t>
            </a:r>
          </a:p>
          <a:p>
            <a:pPr marL="285750" indent="-285750">
              <a:buFontTx/>
              <a:buChar char="-"/>
            </a:pPr>
            <a:r>
              <a:rPr lang="en-IN" sz="1200" dirty="0">
                <a:latin typeface="IBM Plex Sans" panose="020B0503050203000203" pitchFamily="34" charset="0"/>
              </a:rPr>
              <a:t>Fertilizer and manure recommendations</a:t>
            </a:r>
          </a:p>
          <a:p>
            <a:pPr marL="285750" indent="-285750">
              <a:buFontTx/>
              <a:buChar char="-"/>
            </a:pPr>
            <a:r>
              <a:rPr lang="en-IN" sz="1200" dirty="0">
                <a:latin typeface="IBM Plex Sans" panose="020B0503050203000203" pitchFamily="34" charset="0"/>
              </a:rPr>
              <a:t>Global forum to discuss problems and solutions</a:t>
            </a:r>
          </a:p>
          <a:p>
            <a:pPr marL="285750" indent="-285750">
              <a:buFontTx/>
              <a:buChar char="-"/>
            </a:pPr>
            <a:r>
              <a:rPr lang="en-IN" sz="1200" dirty="0">
                <a:latin typeface="IBM Plex Sans" panose="020B0503050203000203" pitchFamily="34" charset="0"/>
              </a:rPr>
              <a:t>Listing of all government agriculture policies</a:t>
            </a:r>
          </a:p>
          <a:p>
            <a:pPr marL="285750" indent="-285750">
              <a:buFontTx/>
              <a:buChar char="-"/>
            </a:pPr>
            <a:r>
              <a:rPr lang="en-IN" sz="1200" dirty="0">
                <a:latin typeface="IBM Plex Sans" panose="020B0503050203000203" pitchFamily="34" charset="0"/>
              </a:rPr>
              <a:t>Listing of helpline number based on location</a:t>
            </a:r>
          </a:p>
          <a:p>
            <a:pPr marL="285750" indent="-285750">
              <a:buFontTx/>
              <a:buChar char="-"/>
            </a:pPr>
            <a:r>
              <a:rPr lang="en-IN" sz="1200" dirty="0">
                <a:latin typeface="IBM Plex Sans" panose="020B0503050203000203" pitchFamily="34" charset="0"/>
              </a:rPr>
              <a:t>Weather reports daily/weekly/monthly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C429-6B7C-4B34-8333-711A05E4A4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81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C429-6B7C-4B34-8333-711A05E4A4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07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C429-6B7C-4B34-8333-711A05E4A4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44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9C429-6B7C-4B34-8333-711A05E4A4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05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DF2C4-34AF-4B08-83EC-1CADAA2850C8}" type="datetimeFigureOut">
              <a:rPr lang="en-IN" smtClean="0"/>
              <a:t>24-06-2021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1184C-C2DD-47C8-B2C0-DE0C0E3E3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133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DF2C4-34AF-4B08-83EC-1CADAA2850C8}" type="datetimeFigureOut">
              <a:rPr lang="en-IN" smtClean="0"/>
              <a:t>24-06-2021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1184C-C2DD-47C8-B2C0-DE0C0E3E3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5359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DF2C4-34AF-4B08-83EC-1CADAA2850C8}" type="datetimeFigureOut">
              <a:rPr lang="en-IN" smtClean="0"/>
              <a:t>24-06-2021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1184C-C2DD-47C8-B2C0-DE0C0E3E3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2127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DF2C4-34AF-4B08-83EC-1CADAA2850C8}" type="datetimeFigureOut">
              <a:rPr lang="en-IN" smtClean="0"/>
              <a:t>24-06-2021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1184C-C2DD-47C8-B2C0-DE0C0E3E3632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16880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DF2C4-34AF-4B08-83EC-1CADAA2850C8}" type="datetimeFigureOut">
              <a:rPr lang="en-IN" smtClean="0"/>
              <a:t>24-06-2021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1184C-C2DD-47C8-B2C0-DE0C0E3E3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3914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DF2C4-34AF-4B08-83EC-1CADAA2850C8}" type="datetimeFigureOut">
              <a:rPr lang="en-IN" smtClean="0"/>
              <a:t>24-06-2021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1184C-C2DD-47C8-B2C0-DE0C0E3E3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09098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DF2C4-34AF-4B08-83EC-1CADAA2850C8}" type="datetimeFigureOut">
              <a:rPr lang="en-IN" smtClean="0"/>
              <a:t>24-06-2021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1184C-C2DD-47C8-B2C0-DE0C0E3E3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51497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DF2C4-34AF-4B08-83EC-1CADAA2850C8}" type="datetimeFigureOut">
              <a:rPr lang="en-IN" smtClean="0"/>
              <a:t>24-06-2021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1184C-C2DD-47C8-B2C0-DE0C0E3E3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32649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DF2C4-34AF-4B08-83EC-1CADAA2850C8}" type="datetimeFigureOut">
              <a:rPr lang="en-IN" smtClean="0"/>
              <a:t>24-06-2021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1184C-C2DD-47C8-B2C0-DE0C0E3E3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22610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52">
            <a:extLst>
              <a:ext uri="{FF2B5EF4-FFF2-40B4-BE49-F238E27FC236}">
                <a16:creationId xmlns:a16="http://schemas.microsoft.com/office/drawing/2014/main" id="{A554242E-EDC9-4D56-ABE8-D3DFF0D037E9}"/>
              </a:ext>
            </a:extLst>
          </p:cNvPr>
          <p:cNvSpPr/>
          <p:nvPr userDrawn="1"/>
        </p:nvSpPr>
        <p:spPr>
          <a:xfrm>
            <a:off x="4" y="0"/>
            <a:ext cx="8582025" cy="6858000"/>
          </a:xfrm>
          <a:custGeom>
            <a:avLst/>
            <a:gdLst>
              <a:gd name="connsiteX0" fmla="*/ 5238766 w 8582025"/>
              <a:gd name="connsiteY0" fmla="*/ 0 h 6858000"/>
              <a:gd name="connsiteX1" fmla="*/ 8582025 w 8582025"/>
              <a:gd name="connsiteY1" fmla="*/ 0 h 6858000"/>
              <a:gd name="connsiteX2" fmla="*/ 1876410 w 8582025"/>
              <a:gd name="connsiteY2" fmla="*/ 6858000 h 6858000"/>
              <a:gd name="connsiteX3" fmla="*/ 0 w 8582025"/>
              <a:gd name="connsiteY3" fmla="*/ 6858000 h 6858000"/>
              <a:gd name="connsiteX4" fmla="*/ 0 w 8582025"/>
              <a:gd name="connsiteY4" fmla="*/ 53578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82025" h="6858000">
                <a:moveTo>
                  <a:pt x="5238766" y="0"/>
                </a:moveTo>
                <a:lnTo>
                  <a:pt x="8582025" y="0"/>
                </a:lnTo>
                <a:lnTo>
                  <a:pt x="1876410" y="6858000"/>
                </a:lnTo>
                <a:lnTo>
                  <a:pt x="0" y="6858000"/>
                </a:lnTo>
                <a:lnTo>
                  <a:pt x="0" y="53578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264"/>
            <a:endParaRPr lang="ko-KR" altLang="en-US" sz="2667" dirty="0">
              <a:solidFill>
                <a:prstClr val="white"/>
              </a:solidFill>
            </a:endParaRPr>
          </a:p>
        </p:txBody>
      </p:sp>
      <p:sp>
        <p:nvSpPr>
          <p:cNvPr id="5" name="그림 개체 틀 3">
            <a:extLst>
              <a:ext uri="{FF2B5EF4-FFF2-40B4-BE49-F238E27FC236}">
                <a16:creationId xmlns:a16="http://schemas.microsoft.com/office/drawing/2014/main" id="{A7B8BCFA-E22C-4FE8-9EC6-3B7DF58BF4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17212" y="427699"/>
            <a:ext cx="3600000" cy="3600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/>
        </p:spPr>
        <p:txBody>
          <a:bodyPr wrap="square" anchor="ctr">
            <a:noAutofit/>
          </a:bodyPr>
          <a:lstStyle>
            <a:lvl1pPr marL="0" marR="0" indent="0" algn="ctr" defTabSz="914424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Place Your Picture Here And Sand to Back</a:t>
            </a:r>
            <a:endParaRPr lang="ko-KR" altLang="en-US" dirty="0"/>
          </a:p>
        </p:txBody>
      </p:sp>
      <p:sp>
        <p:nvSpPr>
          <p:cNvPr id="6" name="그림 개체 틀 3">
            <a:extLst>
              <a:ext uri="{FF2B5EF4-FFF2-40B4-BE49-F238E27FC236}">
                <a16:creationId xmlns:a16="http://schemas.microsoft.com/office/drawing/2014/main" id="{C661A5D8-A169-47BB-84F8-7CCF6E0061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953611" y="2837035"/>
            <a:ext cx="3600000" cy="3600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/>
        </p:spPr>
        <p:txBody>
          <a:bodyPr wrap="square" anchor="ctr">
            <a:noAutofit/>
          </a:bodyPr>
          <a:lstStyle>
            <a:lvl1pPr marL="0" marR="0" indent="0" algn="ctr" defTabSz="914424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그림 개체 틀 3">
            <a:extLst>
              <a:ext uri="{FF2B5EF4-FFF2-40B4-BE49-F238E27FC236}">
                <a16:creationId xmlns:a16="http://schemas.microsoft.com/office/drawing/2014/main" id="{A32673E2-41F8-431C-946D-87DD76C5D04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524" y="2251417"/>
            <a:ext cx="1980000" cy="1980000"/>
          </a:xfrm>
          <a:prstGeom prst="diamond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24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그림 개체 틀 3">
            <a:extLst>
              <a:ext uri="{FF2B5EF4-FFF2-40B4-BE49-F238E27FC236}">
                <a16:creationId xmlns:a16="http://schemas.microsoft.com/office/drawing/2014/main" id="{F2B14BC2-B3DB-437A-8C30-D2E802CB43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6104" y="2676913"/>
            <a:ext cx="1980000" cy="1980000"/>
          </a:xfrm>
          <a:prstGeom prst="diamond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24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4018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DF2C4-34AF-4B08-83EC-1CADAA2850C8}" type="datetimeFigureOut">
              <a:rPr lang="en-IN" smtClean="0"/>
              <a:t>24-06-2021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1184C-C2DD-47C8-B2C0-DE0C0E3E3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79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DF2C4-34AF-4B08-83EC-1CADAA2850C8}" type="datetimeFigureOut">
              <a:rPr lang="en-IN" smtClean="0"/>
              <a:t>24-06-2021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1184C-C2DD-47C8-B2C0-DE0C0E3E3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558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DF2C4-34AF-4B08-83EC-1CADAA2850C8}" type="datetimeFigureOut">
              <a:rPr lang="en-IN" smtClean="0"/>
              <a:t>24-06-2021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1184C-C2DD-47C8-B2C0-DE0C0E3E3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3003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DF2C4-34AF-4B08-83EC-1CADAA2850C8}" type="datetimeFigureOut">
              <a:rPr lang="en-IN" smtClean="0"/>
              <a:t>24-06-2021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1184C-C2DD-47C8-B2C0-DE0C0E3E3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8983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DF2C4-34AF-4B08-83EC-1CADAA2850C8}" type="datetimeFigureOut">
              <a:rPr lang="en-IN" smtClean="0"/>
              <a:t>24-06-2021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1184C-C2DD-47C8-B2C0-DE0C0E3E3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2741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DF2C4-34AF-4B08-83EC-1CADAA2850C8}" type="datetimeFigureOut">
              <a:rPr lang="en-IN" smtClean="0"/>
              <a:t>24-06-2021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1184C-C2DD-47C8-B2C0-DE0C0E3E3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2547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DF2C4-34AF-4B08-83EC-1CADAA2850C8}" type="datetimeFigureOut">
              <a:rPr lang="en-IN" smtClean="0"/>
              <a:t>24-06-2021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1184C-C2DD-47C8-B2C0-DE0C0E3E3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4220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DF2C4-34AF-4B08-83EC-1CADAA2850C8}" type="datetimeFigureOut">
              <a:rPr lang="en-IN" smtClean="0"/>
              <a:t>24-06-2021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1184C-C2DD-47C8-B2C0-DE0C0E3E3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9278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2FDF2C4-34AF-4B08-83EC-1CADAA2850C8}" type="datetimeFigureOut">
              <a:rPr lang="en-IN" smtClean="0"/>
              <a:t>24-06-2021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161184C-C2DD-47C8-B2C0-DE0C0E3E3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63490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rmanra18@in.ibm.com" TargetMode="External"/><Relationship Id="rId3" Type="http://schemas.openxmlformats.org/officeDocument/2006/relationships/image" Target="../media/image11.png"/><Relationship Id="rId7" Type="http://schemas.openxmlformats.org/officeDocument/2006/relationships/hyperlink" Target="mailto:madhusmita.patil@in.ibm.com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hyperlink" Target="mailto:asabhasl@in.ibm.com" TargetMode="External"/><Relationship Id="rId5" Type="http://schemas.openxmlformats.org/officeDocument/2006/relationships/image" Target="../media/image13.png"/><Relationship Id="rId10" Type="http://schemas.openxmlformats.org/officeDocument/2006/relationships/hyperlink" Target="mailto:disahu18@in.ibm.com" TargetMode="External"/><Relationship Id="rId4" Type="http://schemas.openxmlformats.org/officeDocument/2006/relationships/image" Target="../media/image12.png"/><Relationship Id="rId9" Type="http://schemas.openxmlformats.org/officeDocument/2006/relationships/hyperlink" Target="mailto:rohit18@in.ibm.co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n.newsroom.ibm.com/Call-for-Code-Names-India-based-AI-Farm-as-the-Asia-Pacific-Regional-Winner" TargetMode="External"/><Relationship Id="rId2" Type="http://schemas.openxmlformats.org/officeDocument/2006/relationships/hyperlink" Target="https://ubicomplab.cs.washington.edu/publications/farmchat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hyperlink" Target="https://github.ibm.com/CognitiveWarriors/hackathon" TargetMode="External"/><Relationship Id="rId5" Type="http://schemas.openxmlformats.org/officeDocument/2006/relationships/image" Target="../media/image23.png"/><Relationship Id="rId10" Type="http://schemas.openxmlformats.org/officeDocument/2006/relationships/hyperlink" Target="https://cognitivewarriors-farm-fixit-hackathon.mybluemix.net/" TargetMode="External"/><Relationship Id="rId4" Type="http://schemas.openxmlformats.org/officeDocument/2006/relationships/image" Target="../media/image22.png"/><Relationship Id="rId9" Type="http://schemas.openxmlformats.org/officeDocument/2006/relationships/image" Target="../media/image2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4" r="21884"/>
          <a:stretch/>
        </p:blipFill>
        <p:spPr>
          <a:xfrm>
            <a:off x="2618546" y="2198117"/>
            <a:ext cx="1980000" cy="2135863"/>
          </a:xfrm>
          <a:custGeom>
            <a:avLst/>
            <a:gdLst/>
            <a:ahLst/>
            <a:cxnLst/>
            <a:rect l="l" t="t" r="r" b="b"/>
            <a:pathLst>
              <a:path w="4369477" h="3401568">
                <a:moveTo>
                  <a:pt x="781270" y="0"/>
                </a:moveTo>
                <a:lnTo>
                  <a:pt x="4369477" y="0"/>
                </a:lnTo>
                <a:lnTo>
                  <a:pt x="4369477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7" r="6862"/>
          <a:stretch/>
        </p:blipFill>
        <p:spPr>
          <a:xfrm>
            <a:off x="7477123" y="602291"/>
            <a:ext cx="4579110" cy="3681655"/>
          </a:xfrm>
          <a:custGeom>
            <a:avLst/>
            <a:gdLst/>
            <a:ahLst/>
            <a:cxnLst/>
            <a:rect l="l" t="t" r="r" b="b"/>
            <a:pathLst>
              <a:path w="4346795" h="3401568">
                <a:moveTo>
                  <a:pt x="0" y="0"/>
                </a:moveTo>
                <a:lnTo>
                  <a:pt x="4346795" y="0"/>
                </a:lnTo>
                <a:lnTo>
                  <a:pt x="4346795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C33A555-7233-4D04-B64A-D3321A8D289C}"/>
              </a:ext>
            </a:extLst>
          </p:cNvPr>
          <p:cNvSpPr txBox="1">
            <a:spLocks/>
          </p:cNvSpPr>
          <p:nvPr/>
        </p:nvSpPr>
        <p:spPr>
          <a:xfrm>
            <a:off x="4612640" y="3593734"/>
            <a:ext cx="7240808" cy="29741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kern="1200" dirty="0">
                <a:solidFill>
                  <a:schemeClr val="tx1">
                    <a:lumMod val="85000"/>
                  </a:schemeClr>
                </a:solidFill>
                <a:latin typeface="IBM Plex Sans" panose="020B0503050203000203" pitchFamily="34" charset="0"/>
                <a:ea typeface="+mj-ea"/>
                <a:cs typeface="+mj-cs"/>
              </a:rPr>
              <a:t>FARMFIXIT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800" kern="120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0"/>
                <a:ea typeface="+mj-ea"/>
                <a:cs typeface="+mj-cs"/>
              </a:rPr>
              <a:t> </a:t>
            </a:r>
            <a:br>
              <a:rPr lang="en-US" altLang="ko-KR" sz="3800" kern="120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0"/>
                <a:ea typeface="+mj-ea"/>
                <a:cs typeface="+mj-cs"/>
              </a:rPr>
            </a:br>
            <a:r>
              <a:rPr lang="en-US" altLang="ko-KR" sz="3800" kern="120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0"/>
                <a:ea typeface="+mj-ea"/>
                <a:cs typeface="+mj-cs"/>
              </a:rPr>
              <a:t>   By Team “</a:t>
            </a:r>
            <a:r>
              <a:rPr lang="en-US" altLang="ko-KR" sz="3800" i="1" kern="1200" dirty="0">
                <a:solidFill>
                  <a:schemeClr val="accent2"/>
                </a:solidFill>
                <a:latin typeface="IBM Plex Sans" panose="020B0503050203000203" pitchFamily="34" charset="0"/>
                <a:ea typeface="+mj-ea"/>
                <a:cs typeface="+mj-cs"/>
              </a:rPr>
              <a:t>Cognitive Warriors</a:t>
            </a:r>
            <a:r>
              <a:rPr lang="en-US" altLang="ko-KR" sz="3800" dirty="0">
                <a:solidFill>
                  <a:schemeClr val="accent6">
                    <a:lumMod val="50000"/>
                  </a:schemeClr>
                </a:solidFill>
                <a:latin typeface="IBM Plex Sans" panose="020B0503050203000203" pitchFamily="34" charset="0"/>
                <a:ea typeface="+mj-ea"/>
                <a:cs typeface="+mj-cs"/>
              </a:rPr>
              <a:t>”</a:t>
            </a:r>
          </a:p>
        </p:txBody>
      </p:sp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AC7ABED8-D0C2-43E1-9839-59D8A79F466E}"/>
              </a:ext>
            </a:extLst>
          </p:cNvPr>
          <p:cNvSpPr/>
          <p:nvPr/>
        </p:nvSpPr>
        <p:spPr>
          <a:xfrm rot="3583740">
            <a:off x="10251825" y="4352235"/>
            <a:ext cx="1037750" cy="1330120"/>
          </a:xfrm>
          <a:custGeom>
            <a:avLst/>
            <a:gdLst>
              <a:gd name="connsiteX0" fmla="*/ 479172 w 935662"/>
              <a:gd name="connsiteY0" fmla="*/ 1200107 h 2382167"/>
              <a:gd name="connsiteX1" fmla="*/ 483528 w 935662"/>
              <a:gd name="connsiteY1" fmla="*/ 1206953 h 2382167"/>
              <a:gd name="connsiteX2" fmla="*/ 505621 w 935662"/>
              <a:gd name="connsiteY2" fmla="*/ 1267938 h 2382167"/>
              <a:gd name="connsiteX3" fmla="*/ 488506 w 935662"/>
              <a:gd name="connsiteY3" fmla="*/ 1337946 h 2382167"/>
              <a:gd name="connsiteX4" fmla="*/ 459258 w 935662"/>
              <a:gd name="connsiteY4" fmla="*/ 1367817 h 2382167"/>
              <a:gd name="connsiteX5" fmla="*/ 426586 w 935662"/>
              <a:gd name="connsiteY5" fmla="*/ 1407956 h 2382167"/>
              <a:gd name="connsiteX6" fmla="*/ 411339 w 935662"/>
              <a:gd name="connsiteY6" fmla="*/ 1343547 h 2382167"/>
              <a:gd name="connsiteX7" fmla="*/ 410718 w 935662"/>
              <a:gd name="connsiteY7" fmla="*/ 1320523 h 2382167"/>
              <a:gd name="connsiteX8" fmla="*/ 441521 w 935662"/>
              <a:gd name="connsiteY8" fmla="*/ 1251136 h 2382167"/>
              <a:gd name="connsiteX9" fmla="*/ 479172 w 935662"/>
              <a:gd name="connsiteY9" fmla="*/ 1200107 h 2382167"/>
              <a:gd name="connsiteX10" fmla="*/ 0 w 935662"/>
              <a:gd name="connsiteY10" fmla="*/ 1198862 h 2382167"/>
              <a:gd name="connsiteX11" fmla="*/ 42006 w 935662"/>
              <a:gd name="connsiteY11" fmla="*/ 1234334 h 2382167"/>
              <a:gd name="connsiteX12" fmla="*/ 252032 w 935662"/>
              <a:gd name="connsiteY12" fmla="*/ 1450894 h 2382167"/>
              <a:gd name="connsiteX13" fmla="*/ 439968 w 935662"/>
              <a:gd name="connsiteY13" fmla="*/ 1844810 h 2382167"/>
              <a:gd name="connsiteX14" fmla="*/ 444325 w 935662"/>
              <a:gd name="connsiteY14" fmla="*/ 1865036 h 2382167"/>
              <a:gd name="connsiteX15" fmla="*/ 444012 w 935662"/>
              <a:gd name="connsiteY15" fmla="*/ 1865347 h 2382167"/>
              <a:gd name="connsiteX16" fmla="*/ 395473 w 935662"/>
              <a:gd name="connsiteY16" fmla="*/ 1757687 h 2382167"/>
              <a:gd name="connsiteX17" fmla="*/ 251722 w 935662"/>
              <a:gd name="connsiteY17" fmla="*/ 1529304 h 2382167"/>
              <a:gd name="connsiteX18" fmla="*/ 4356 w 935662"/>
              <a:gd name="connsiteY18" fmla="*/ 1207575 h 2382167"/>
              <a:gd name="connsiteX19" fmla="*/ 0 w 935662"/>
              <a:gd name="connsiteY19" fmla="*/ 1198862 h 2382167"/>
              <a:gd name="connsiteX20" fmla="*/ 440901 w 935662"/>
              <a:gd name="connsiteY20" fmla="*/ 1077825 h 2382167"/>
              <a:gd name="connsiteX21" fmla="*/ 471394 w 935662"/>
              <a:gd name="connsiteY21" fmla="*/ 1163081 h 2382167"/>
              <a:gd name="connsiteX22" fmla="*/ 455836 w 935662"/>
              <a:gd name="connsiteY22" fmla="*/ 1213797 h 2382167"/>
              <a:gd name="connsiteX23" fmla="*/ 431256 w 935662"/>
              <a:gd name="connsiteY23" fmla="*/ 1240868 h 2382167"/>
              <a:gd name="connsiteX24" fmla="*/ 392671 w 935662"/>
              <a:gd name="connsiteY24" fmla="*/ 1288785 h 2382167"/>
              <a:gd name="connsiteX25" fmla="*/ 376180 w 935662"/>
              <a:gd name="connsiteY25" fmla="*/ 1183616 h 2382167"/>
              <a:gd name="connsiteX26" fmla="*/ 401073 w 935662"/>
              <a:gd name="connsiteY26" fmla="*/ 1135388 h 2382167"/>
              <a:gd name="connsiteX27" fmla="*/ 440901 w 935662"/>
              <a:gd name="connsiteY27" fmla="*/ 1077825 h 2382167"/>
              <a:gd name="connsiteX28" fmla="*/ 925984 w 935662"/>
              <a:gd name="connsiteY28" fmla="*/ 976078 h 2382167"/>
              <a:gd name="connsiteX29" fmla="*/ 930028 w 935662"/>
              <a:gd name="connsiteY29" fmla="*/ 1017460 h 2382167"/>
              <a:gd name="connsiteX30" fmla="*/ 929406 w 935662"/>
              <a:gd name="connsiteY30" fmla="*/ 1089648 h 2382167"/>
              <a:gd name="connsiteX31" fmla="*/ 883978 w 935662"/>
              <a:gd name="connsiteY31" fmla="*/ 1159347 h 2382167"/>
              <a:gd name="connsiteX32" fmla="*/ 862197 w 935662"/>
              <a:gd name="connsiteY32" fmla="*/ 1171792 h 2382167"/>
              <a:gd name="connsiteX33" fmla="*/ 768230 w 935662"/>
              <a:gd name="connsiteY33" fmla="*/ 1232777 h 2382167"/>
              <a:gd name="connsiteX34" fmla="*/ 774453 w 935662"/>
              <a:gd name="connsiteY34" fmla="*/ 1139744 h 2382167"/>
              <a:gd name="connsiteX35" fmla="*/ 777253 w 935662"/>
              <a:gd name="connsiteY35" fmla="*/ 1128542 h 2382167"/>
              <a:gd name="connsiteX36" fmla="*/ 869977 w 935662"/>
              <a:gd name="connsiteY36" fmla="*/ 1020884 h 2382167"/>
              <a:gd name="connsiteX37" fmla="*/ 916650 w 935662"/>
              <a:gd name="connsiteY37" fmla="*/ 986036 h 2382167"/>
              <a:gd name="connsiteX38" fmla="*/ 925984 w 935662"/>
              <a:gd name="connsiteY38" fmla="*/ 976078 h 2382167"/>
              <a:gd name="connsiteX39" fmla="*/ 602076 w 935662"/>
              <a:gd name="connsiteY39" fmla="*/ 975456 h 2382167"/>
              <a:gd name="connsiteX40" fmla="*/ 611099 w 935662"/>
              <a:gd name="connsiteY40" fmla="*/ 985725 h 2382167"/>
              <a:gd name="connsiteX41" fmla="*/ 653415 w 935662"/>
              <a:gd name="connsiteY41" fmla="*/ 1020573 h 2382167"/>
              <a:gd name="connsiteX42" fmla="*/ 748316 w 935662"/>
              <a:gd name="connsiteY42" fmla="*/ 1149701 h 2382167"/>
              <a:gd name="connsiteX43" fmla="*/ 750183 w 935662"/>
              <a:gd name="connsiteY43" fmla="*/ 1237756 h 2382167"/>
              <a:gd name="connsiteX44" fmla="*/ 666172 w 935662"/>
              <a:gd name="connsiteY44" fmla="*/ 1177704 h 2382167"/>
              <a:gd name="connsiteX45" fmla="*/ 661505 w 935662"/>
              <a:gd name="connsiteY45" fmla="*/ 1175214 h 2382167"/>
              <a:gd name="connsiteX46" fmla="*/ 593674 w 935662"/>
              <a:gd name="connsiteY46" fmla="*/ 1052621 h 2382167"/>
              <a:gd name="connsiteX47" fmla="*/ 602076 w 935662"/>
              <a:gd name="connsiteY47" fmla="*/ 975456 h 2382167"/>
              <a:gd name="connsiteX48" fmla="*/ 406363 w 935662"/>
              <a:gd name="connsiteY48" fmla="*/ 966743 h 2382167"/>
              <a:gd name="connsiteX49" fmla="*/ 436234 w 935662"/>
              <a:gd name="connsiteY49" fmla="*/ 1046709 h 2382167"/>
              <a:gd name="connsiteX50" fmla="*/ 416632 w 935662"/>
              <a:gd name="connsiteY50" fmla="*/ 1104271 h 2382167"/>
              <a:gd name="connsiteX51" fmla="*/ 381471 w 935662"/>
              <a:gd name="connsiteY51" fmla="*/ 1142855 h 2382167"/>
              <a:gd name="connsiteX52" fmla="*/ 358757 w 935662"/>
              <a:gd name="connsiteY52" fmla="*/ 1174903 h 2382167"/>
              <a:gd name="connsiteX53" fmla="*/ 341955 w 935662"/>
              <a:gd name="connsiteY53" fmla="*/ 1111428 h 2382167"/>
              <a:gd name="connsiteX54" fmla="*/ 340399 w 935662"/>
              <a:gd name="connsiteY54" fmla="*/ 1089647 h 2382167"/>
              <a:gd name="connsiteX55" fmla="*/ 370271 w 935662"/>
              <a:gd name="connsiteY55" fmla="*/ 1016838 h 2382167"/>
              <a:gd name="connsiteX56" fmla="*/ 406363 w 935662"/>
              <a:gd name="connsiteY56" fmla="*/ 966743 h 2382167"/>
              <a:gd name="connsiteX57" fmla="*/ 371203 w 935662"/>
              <a:gd name="connsiteY57" fmla="*/ 848818 h 2382167"/>
              <a:gd name="connsiteX58" fmla="*/ 394850 w 935662"/>
              <a:gd name="connsiteY58" fmla="*/ 909803 h 2382167"/>
              <a:gd name="connsiteX59" fmla="*/ 376492 w 935662"/>
              <a:gd name="connsiteY59" fmla="*/ 994748 h 2382167"/>
              <a:gd name="connsiteX60" fmla="*/ 319863 w 935662"/>
              <a:gd name="connsiteY60" fmla="*/ 1059778 h 2382167"/>
              <a:gd name="connsiteX61" fmla="*/ 306483 w 935662"/>
              <a:gd name="connsiteY61" fmla="*/ 1004704 h 2382167"/>
              <a:gd name="connsiteX62" fmla="*/ 304303 w 935662"/>
              <a:gd name="connsiteY62" fmla="*/ 985101 h 2382167"/>
              <a:gd name="connsiteX63" fmla="*/ 339776 w 935662"/>
              <a:gd name="connsiteY63" fmla="*/ 895802 h 2382167"/>
              <a:gd name="connsiteX64" fmla="*/ 365291 w 935662"/>
              <a:gd name="connsiteY64" fmla="*/ 860642 h 2382167"/>
              <a:gd name="connsiteX65" fmla="*/ 371203 w 935662"/>
              <a:gd name="connsiteY65" fmla="*/ 848818 h 2382167"/>
              <a:gd name="connsiteX66" fmla="*/ 925670 w 935662"/>
              <a:gd name="connsiteY66" fmla="*/ 804322 h 2382167"/>
              <a:gd name="connsiteX67" fmla="*/ 930027 w 935662"/>
              <a:gd name="connsiteY67" fmla="*/ 838549 h 2382167"/>
              <a:gd name="connsiteX68" fmla="*/ 931582 w 935662"/>
              <a:gd name="connsiteY68" fmla="*/ 913848 h 2382167"/>
              <a:gd name="connsiteX69" fmla="*/ 888021 w 935662"/>
              <a:gd name="connsiteY69" fmla="*/ 985722 h 2382167"/>
              <a:gd name="connsiteX70" fmla="*/ 871843 w 935662"/>
              <a:gd name="connsiteY70" fmla="*/ 995680 h 2382167"/>
              <a:gd name="connsiteX71" fmla="*/ 774141 w 935662"/>
              <a:gd name="connsiteY71" fmla="*/ 1062576 h 2382167"/>
              <a:gd name="connsiteX72" fmla="*/ 795610 w 935662"/>
              <a:gd name="connsiteY72" fmla="*/ 912603 h 2382167"/>
              <a:gd name="connsiteX73" fmla="*/ 852240 w 935662"/>
              <a:gd name="connsiteY73" fmla="*/ 857528 h 2382167"/>
              <a:gd name="connsiteX74" fmla="*/ 925670 w 935662"/>
              <a:gd name="connsiteY74" fmla="*/ 804322 h 2382167"/>
              <a:gd name="connsiteX75" fmla="*/ 334798 w 935662"/>
              <a:gd name="connsiteY75" fmla="*/ 734625 h 2382167"/>
              <a:gd name="connsiteX76" fmla="*/ 360625 w 935662"/>
              <a:gd name="connsiteY76" fmla="*/ 804323 h 2382167"/>
              <a:gd name="connsiteX77" fmla="*/ 343511 w 935662"/>
              <a:gd name="connsiteY77" fmla="*/ 877131 h 2382167"/>
              <a:gd name="connsiteX78" fmla="*/ 303060 w 935662"/>
              <a:gd name="connsiteY78" fmla="*/ 922248 h 2382167"/>
              <a:gd name="connsiteX79" fmla="*/ 286257 w 935662"/>
              <a:gd name="connsiteY79" fmla="*/ 947452 h 2382167"/>
              <a:gd name="connsiteX80" fmla="*/ 268521 w 935662"/>
              <a:gd name="connsiteY80" fmla="*/ 877755 h 2382167"/>
              <a:gd name="connsiteX81" fmla="*/ 307416 w 935662"/>
              <a:gd name="connsiteY81" fmla="*/ 778497 h 2382167"/>
              <a:gd name="connsiteX82" fmla="*/ 328886 w 935662"/>
              <a:gd name="connsiteY82" fmla="*/ 748005 h 2382167"/>
              <a:gd name="connsiteX83" fmla="*/ 334798 w 935662"/>
              <a:gd name="connsiteY83" fmla="*/ 734625 h 2382167"/>
              <a:gd name="connsiteX84" fmla="*/ 350355 w 935662"/>
              <a:gd name="connsiteY84" fmla="*/ 650927 h 2382167"/>
              <a:gd name="connsiteX85" fmla="*/ 403872 w 935662"/>
              <a:gd name="connsiteY85" fmla="*/ 737116 h 2382167"/>
              <a:gd name="connsiteX86" fmla="*/ 607677 w 935662"/>
              <a:gd name="connsiteY86" fmla="*/ 1171793 h 2382167"/>
              <a:gd name="connsiteX87" fmla="*/ 667105 w 935662"/>
              <a:gd name="connsiteY87" fmla="*/ 1614562 h 2382167"/>
              <a:gd name="connsiteX88" fmla="*/ 660261 w 935662"/>
              <a:gd name="connsiteY88" fmla="*/ 1715062 h 2382167"/>
              <a:gd name="connsiteX89" fmla="*/ 658082 w 935662"/>
              <a:gd name="connsiteY89" fmla="*/ 1725330 h 2382167"/>
              <a:gd name="connsiteX90" fmla="*/ 650925 w 935662"/>
              <a:gd name="connsiteY90" fmla="*/ 1643498 h 2382167"/>
              <a:gd name="connsiteX91" fmla="*/ 576250 w 935662"/>
              <a:gd name="connsiteY91" fmla="*/ 1287231 h 2382167"/>
              <a:gd name="connsiteX92" fmla="*/ 355333 w 935662"/>
              <a:gd name="connsiteY92" fmla="*/ 671151 h 2382167"/>
              <a:gd name="connsiteX93" fmla="*/ 350355 w 935662"/>
              <a:gd name="connsiteY93" fmla="*/ 650927 h 2382167"/>
              <a:gd name="connsiteX94" fmla="*/ 605500 w 935662"/>
              <a:gd name="connsiteY94" fmla="*/ 643770 h 2382167"/>
              <a:gd name="connsiteX95" fmla="*/ 614523 w 935662"/>
              <a:gd name="connsiteY95" fmla="*/ 653728 h 2382167"/>
              <a:gd name="connsiteX96" fmla="*/ 663684 w 935662"/>
              <a:gd name="connsiteY96" fmla="*/ 690132 h 2382167"/>
              <a:gd name="connsiteX97" fmla="*/ 704444 w 935662"/>
              <a:gd name="connsiteY97" fmla="*/ 713468 h 2382167"/>
              <a:gd name="connsiteX98" fmla="*/ 742405 w 935662"/>
              <a:gd name="connsiteY98" fmla="*/ 771030 h 2382167"/>
              <a:gd name="connsiteX99" fmla="*/ 757653 w 935662"/>
              <a:gd name="connsiteY99" fmla="*/ 892069 h 2382167"/>
              <a:gd name="connsiteX100" fmla="*/ 756718 w 935662"/>
              <a:gd name="connsiteY100" fmla="*/ 900469 h 2382167"/>
              <a:gd name="connsiteX101" fmla="*/ 751117 w 935662"/>
              <a:gd name="connsiteY101" fmla="*/ 895802 h 2382167"/>
              <a:gd name="connsiteX102" fmla="*/ 688887 w 935662"/>
              <a:gd name="connsiteY102" fmla="*/ 851930 h 2382167"/>
              <a:gd name="connsiteX103" fmla="*/ 666795 w 935662"/>
              <a:gd name="connsiteY103" fmla="*/ 840106 h 2382167"/>
              <a:gd name="connsiteX104" fmla="*/ 596787 w 935662"/>
              <a:gd name="connsiteY104" fmla="*/ 713157 h 2382167"/>
              <a:gd name="connsiteX105" fmla="*/ 603010 w 935662"/>
              <a:gd name="connsiteY105" fmla="*/ 644392 h 2382167"/>
              <a:gd name="connsiteX106" fmla="*/ 605500 w 935662"/>
              <a:gd name="connsiteY106" fmla="*/ 643770 h 2382167"/>
              <a:gd name="connsiteX107" fmla="*/ 926604 w 935662"/>
              <a:gd name="connsiteY107" fmla="*/ 634746 h 2382167"/>
              <a:gd name="connsiteX108" fmla="*/ 929094 w 935662"/>
              <a:gd name="connsiteY108" fmla="*/ 643148 h 2382167"/>
              <a:gd name="connsiteX109" fmla="*/ 935628 w 935662"/>
              <a:gd name="connsiteY109" fmla="*/ 729647 h 2382167"/>
              <a:gd name="connsiteX110" fmla="*/ 882732 w 935662"/>
              <a:gd name="connsiteY110" fmla="*/ 823303 h 2382167"/>
              <a:gd name="connsiteX111" fmla="*/ 857218 w 935662"/>
              <a:gd name="connsiteY111" fmla="*/ 837615 h 2382167"/>
              <a:gd name="connsiteX112" fmla="*/ 776942 w 935662"/>
              <a:gd name="connsiteY112" fmla="*/ 894245 h 2382167"/>
              <a:gd name="connsiteX113" fmla="*/ 790321 w 935662"/>
              <a:gd name="connsiteY113" fmla="*/ 765430 h 2382167"/>
              <a:gd name="connsiteX114" fmla="*/ 852862 w 935662"/>
              <a:gd name="connsiteY114" fmla="*/ 690753 h 2382167"/>
              <a:gd name="connsiteX115" fmla="*/ 926604 w 935662"/>
              <a:gd name="connsiteY115" fmla="*/ 634746 h 2382167"/>
              <a:gd name="connsiteX116" fmla="*/ 299016 w 935662"/>
              <a:gd name="connsiteY116" fmla="*/ 626345 h 2382167"/>
              <a:gd name="connsiteX117" fmla="*/ 324220 w 935662"/>
              <a:gd name="connsiteY117" fmla="*/ 723736 h 2382167"/>
              <a:gd name="connsiteX118" fmla="*/ 296839 w 935662"/>
              <a:gd name="connsiteY118" fmla="*/ 775387 h 2382167"/>
              <a:gd name="connsiteX119" fmla="*/ 252964 w 935662"/>
              <a:gd name="connsiteY119" fmla="*/ 842907 h 2382167"/>
              <a:gd name="connsiteX120" fmla="*/ 275368 w 935662"/>
              <a:gd name="connsiteY120" fmla="*/ 660572 h 2382167"/>
              <a:gd name="connsiteX121" fmla="*/ 299016 w 935662"/>
              <a:gd name="connsiteY121" fmla="*/ 626345 h 2382167"/>
              <a:gd name="connsiteX122" fmla="*/ 148729 w 935662"/>
              <a:gd name="connsiteY122" fmla="*/ 563493 h 2382167"/>
              <a:gd name="connsiteX123" fmla="*/ 204425 w 935662"/>
              <a:gd name="connsiteY123" fmla="*/ 606431 h 2382167"/>
              <a:gd name="connsiteX124" fmla="*/ 229318 w 935662"/>
              <a:gd name="connsiteY124" fmla="*/ 699155 h 2382167"/>
              <a:gd name="connsiteX125" fmla="*/ 216871 w 935662"/>
              <a:gd name="connsiteY125" fmla="*/ 742405 h 2382167"/>
              <a:gd name="connsiteX126" fmla="*/ 216560 w 935662"/>
              <a:gd name="connsiteY126" fmla="*/ 763251 h 2382167"/>
              <a:gd name="connsiteX127" fmla="*/ 434367 w 935662"/>
              <a:gd name="connsiteY127" fmla="*/ 1467695 h 2382167"/>
              <a:gd name="connsiteX128" fmla="*/ 493485 w 935662"/>
              <a:gd name="connsiteY128" fmla="*/ 1757065 h 2382167"/>
              <a:gd name="connsiteX129" fmla="*/ 504375 w 935662"/>
              <a:gd name="connsiteY129" fmla="*/ 2087817 h 2382167"/>
              <a:gd name="connsiteX130" fmla="*/ 503754 w 935662"/>
              <a:gd name="connsiteY130" fmla="*/ 2141335 h 2382167"/>
              <a:gd name="connsiteX131" fmla="*/ 489751 w 935662"/>
              <a:gd name="connsiteY131" fmla="*/ 2257395 h 2382167"/>
              <a:gd name="connsiteX132" fmla="*/ 488195 w 935662"/>
              <a:gd name="connsiteY132" fmla="*/ 2262372 h 2382167"/>
              <a:gd name="connsiteX133" fmla="*/ 482283 w 935662"/>
              <a:gd name="connsiteY133" fmla="*/ 2269529 h 2382167"/>
              <a:gd name="connsiteX134" fmla="*/ 453036 w 935662"/>
              <a:gd name="connsiteY134" fmla="*/ 1891794 h 2382167"/>
              <a:gd name="connsiteX135" fmla="*/ 472017 w 935662"/>
              <a:gd name="connsiteY135" fmla="*/ 1951223 h 2382167"/>
              <a:gd name="connsiteX136" fmla="*/ 487573 w 935662"/>
              <a:gd name="connsiteY136" fmla="*/ 2012207 h 2382167"/>
              <a:gd name="connsiteX137" fmla="*/ 499398 w 935662"/>
              <a:gd name="connsiteY137" fmla="*/ 2074750 h 2382167"/>
              <a:gd name="connsiteX138" fmla="*/ 502509 w 935662"/>
              <a:gd name="connsiteY138" fmla="*/ 2074750 h 2382167"/>
              <a:gd name="connsiteX139" fmla="*/ 502509 w 935662"/>
              <a:gd name="connsiteY139" fmla="*/ 1982026 h 2382167"/>
              <a:gd name="connsiteX140" fmla="*/ 433122 w 935662"/>
              <a:gd name="connsiteY140" fmla="*/ 1478897 h 2382167"/>
              <a:gd name="connsiteX141" fmla="*/ 419121 w 935662"/>
              <a:gd name="connsiteY141" fmla="*/ 1427247 h 2382167"/>
              <a:gd name="connsiteX142" fmla="*/ 408542 w 935662"/>
              <a:gd name="connsiteY142" fmla="*/ 1414799 h 2382167"/>
              <a:gd name="connsiteX143" fmla="*/ 342577 w 935662"/>
              <a:gd name="connsiteY143" fmla="*/ 1394886 h 2382167"/>
              <a:gd name="connsiteX144" fmla="*/ 267900 w 935662"/>
              <a:gd name="connsiteY144" fmla="*/ 1323633 h 2382167"/>
              <a:gd name="connsiteX145" fmla="*/ 256699 w 935662"/>
              <a:gd name="connsiteY145" fmla="*/ 1269493 h 2382167"/>
              <a:gd name="connsiteX146" fmla="*/ 268523 w 935662"/>
              <a:gd name="connsiteY146" fmla="*/ 1276650 h 2382167"/>
              <a:gd name="connsiteX147" fmla="*/ 306484 w 935662"/>
              <a:gd name="connsiteY147" fmla="*/ 1290029 h 2382167"/>
              <a:gd name="connsiteX148" fmla="*/ 392051 w 935662"/>
              <a:gd name="connsiteY148" fmla="*/ 1350703 h 2382167"/>
              <a:gd name="connsiteX149" fmla="*/ 402006 w 935662"/>
              <a:gd name="connsiteY149" fmla="*/ 1367194 h 2382167"/>
              <a:gd name="connsiteX150" fmla="*/ 401385 w 935662"/>
              <a:gd name="connsiteY150" fmla="*/ 1361282 h 2382167"/>
              <a:gd name="connsiteX151" fmla="*/ 387694 w 935662"/>
              <a:gd name="connsiteY151" fmla="*/ 1311809 h 2382167"/>
              <a:gd name="connsiteX152" fmla="*/ 371825 w 935662"/>
              <a:gd name="connsiteY152" fmla="*/ 1294386 h 2382167"/>
              <a:gd name="connsiteX153" fmla="*/ 307105 w 935662"/>
              <a:gd name="connsiteY153" fmla="*/ 1277582 h 2382167"/>
              <a:gd name="connsiteX154" fmla="*/ 233985 w 935662"/>
              <a:gd name="connsiteY154" fmla="*/ 1212552 h 2382167"/>
              <a:gd name="connsiteX155" fmla="*/ 220917 w 935662"/>
              <a:gd name="connsiteY155" fmla="*/ 1157790 h 2382167"/>
              <a:gd name="connsiteX156" fmla="*/ 223717 w 935662"/>
              <a:gd name="connsiteY156" fmla="*/ 1155924 h 2382167"/>
              <a:gd name="connsiteX157" fmla="*/ 286570 w 935662"/>
              <a:gd name="connsiteY157" fmla="*/ 1177082 h 2382167"/>
              <a:gd name="connsiteX158" fmla="*/ 345689 w 935662"/>
              <a:gd name="connsiteY158" fmla="*/ 1214420 h 2382167"/>
              <a:gd name="connsiteX159" fmla="*/ 371514 w 935662"/>
              <a:gd name="connsiteY159" fmla="*/ 1257047 h 2382167"/>
              <a:gd name="connsiteX160" fmla="*/ 348489 w 935662"/>
              <a:gd name="connsiteY160" fmla="*/ 1182683 h 2382167"/>
              <a:gd name="connsiteX161" fmla="*/ 341643 w 935662"/>
              <a:gd name="connsiteY161" fmla="*/ 1181125 h 2382167"/>
              <a:gd name="connsiteX162" fmla="*/ 262922 w 935662"/>
              <a:gd name="connsiteY162" fmla="*/ 1159967 h 2382167"/>
              <a:gd name="connsiteX163" fmla="*/ 200069 w 935662"/>
              <a:gd name="connsiteY163" fmla="*/ 1103960 h 2382167"/>
              <a:gd name="connsiteX164" fmla="*/ 185757 w 935662"/>
              <a:gd name="connsiteY164" fmla="*/ 1040486 h 2382167"/>
              <a:gd name="connsiteX165" fmla="*/ 252654 w 935662"/>
              <a:gd name="connsiteY165" fmla="*/ 1061644 h 2382167"/>
              <a:gd name="connsiteX166" fmla="*/ 308350 w 935662"/>
              <a:gd name="connsiteY166" fmla="*/ 1097427 h 2382167"/>
              <a:gd name="connsiteX167" fmla="*/ 335731 w 935662"/>
              <a:gd name="connsiteY167" fmla="*/ 1142544 h 2382167"/>
              <a:gd name="connsiteX168" fmla="*/ 333865 w 935662"/>
              <a:gd name="connsiteY168" fmla="*/ 1134142 h 2382167"/>
              <a:gd name="connsiteX169" fmla="*/ 320174 w 935662"/>
              <a:gd name="connsiteY169" fmla="*/ 1089025 h 2382167"/>
              <a:gd name="connsiteX170" fmla="*/ 294970 w 935662"/>
              <a:gd name="connsiteY170" fmla="*/ 1062889 h 2382167"/>
              <a:gd name="connsiteX171" fmla="*/ 229940 w 935662"/>
              <a:gd name="connsiteY171" fmla="*/ 1047021 h 2382167"/>
              <a:gd name="connsiteX172" fmla="*/ 163975 w 935662"/>
              <a:gd name="connsiteY172" fmla="*/ 987591 h 2382167"/>
              <a:gd name="connsiteX173" fmla="*/ 151219 w 935662"/>
              <a:gd name="connsiteY173" fmla="*/ 933450 h 2382167"/>
              <a:gd name="connsiteX174" fmla="*/ 151219 w 935662"/>
              <a:gd name="connsiteY174" fmla="*/ 924738 h 2382167"/>
              <a:gd name="connsiteX175" fmla="*/ 210961 w 935662"/>
              <a:gd name="connsiteY175" fmla="*/ 947141 h 2382167"/>
              <a:gd name="connsiteX176" fmla="*/ 278479 w 935662"/>
              <a:gd name="connsiteY176" fmla="*/ 991325 h 2382167"/>
              <a:gd name="connsiteX177" fmla="*/ 298392 w 935662"/>
              <a:gd name="connsiteY177" fmla="*/ 1021818 h 2382167"/>
              <a:gd name="connsiteX178" fmla="*/ 278479 w 935662"/>
              <a:gd name="connsiteY178" fmla="*/ 960520 h 2382167"/>
              <a:gd name="connsiteX179" fmla="*/ 272256 w 935662"/>
              <a:gd name="connsiteY179" fmla="*/ 955853 h 2382167"/>
              <a:gd name="connsiteX180" fmla="*/ 201937 w 935662"/>
              <a:gd name="connsiteY180" fmla="*/ 935940 h 2382167"/>
              <a:gd name="connsiteX181" fmla="*/ 125083 w 935662"/>
              <a:gd name="connsiteY181" fmla="*/ 865619 h 2382167"/>
              <a:gd name="connsiteX182" fmla="*/ 115436 w 935662"/>
              <a:gd name="connsiteY182" fmla="*/ 822682 h 2382167"/>
              <a:gd name="connsiteX183" fmla="*/ 114191 w 935662"/>
              <a:gd name="connsiteY183" fmla="*/ 810547 h 2382167"/>
              <a:gd name="connsiteX184" fmla="*/ 169266 w 935662"/>
              <a:gd name="connsiteY184" fmla="*/ 832950 h 2382167"/>
              <a:gd name="connsiteX185" fmla="*/ 242698 w 935662"/>
              <a:gd name="connsiteY185" fmla="*/ 878688 h 2382167"/>
              <a:gd name="connsiteX186" fmla="*/ 261677 w 935662"/>
              <a:gd name="connsiteY186" fmla="*/ 909181 h 2382167"/>
              <a:gd name="connsiteX187" fmla="*/ 243009 w 935662"/>
              <a:gd name="connsiteY187" fmla="*/ 854108 h 2382167"/>
              <a:gd name="connsiteX188" fmla="*/ 233675 w 935662"/>
              <a:gd name="connsiteY188" fmla="*/ 846951 h 2382167"/>
              <a:gd name="connsiteX189" fmla="*/ 174867 w 935662"/>
              <a:gd name="connsiteY189" fmla="*/ 823614 h 2382167"/>
              <a:gd name="connsiteX190" fmla="*/ 88055 w 935662"/>
              <a:gd name="connsiteY190" fmla="*/ 747694 h 2382167"/>
              <a:gd name="connsiteX191" fmla="*/ 77476 w 935662"/>
              <a:gd name="connsiteY191" fmla="*/ 702266 h 2382167"/>
              <a:gd name="connsiteX192" fmla="*/ 134106 w 935662"/>
              <a:gd name="connsiteY192" fmla="*/ 720313 h 2382167"/>
              <a:gd name="connsiteX193" fmla="*/ 219982 w 935662"/>
              <a:gd name="connsiteY193" fmla="*/ 795611 h 2382167"/>
              <a:gd name="connsiteX194" fmla="*/ 226829 w 935662"/>
              <a:gd name="connsiteY194" fmla="*/ 804946 h 2382167"/>
              <a:gd name="connsiteX195" fmla="*/ 207848 w 935662"/>
              <a:gd name="connsiteY195" fmla="*/ 750805 h 2382167"/>
              <a:gd name="connsiteX196" fmla="*/ 202248 w 935662"/>
              <a:gd name="connsiteY196" fmla="*/ 744893 h 2382167"/>
              <a:gd name="connsiteX197" fmla="*/ 191046 w 935662"/>
              <a:gd name="connsiteY197" fmla="*/ 737115 h 2382167"/>
              <a:gd name="connsiteX198" fmla="*/ 138773 w 935662"/>
              <a:gd name="connsiteY198" fmla="*/ 610166 h 2382167"/>
              <a:gd name="connsiteX199" fmla="*/ 148729 w 935662"/>
              <a:gd name="connsiteY199" fmla="*/ 563493 h 2382167"/>
              <a:gd name="connsiteX200" fmla="*/ 605187 w 935662"/>
              <a:gd name="connsiteY200" fmla="*/ 473881 h 2382167"/>
              <a:gd name="connsiteX201" fmla="*/ 612965 w 935662"/>
              <a:gd name="connsiteY201" fmla="*/ 485081 h 2382167"/>
              <a:gd name="connsiteX202" fmla="*/ 660261 w 935662"/>
              <a:gd name="connsiteY202" fmla="*/ 522109 h 2382167"/>
              <a:gd name="connsiteX203" fmla="*/ 751117 w 935662"/>
              <a:gd name="connsiteY203" fmla="*/ 632878 h 2382167"/>
              <a:gd name="connsiteX204" fmla="*/ 758585 w 935662"/>
              <a:gd name="connsiteY204" fmla="*/ 726536 h 2382167"/>
              <a:gd name="connsiteX205" fmla="*/ 758274 w 935662"/>
              <a:gd name="connsiteY205" fmla="*/ 735247 h 2382167"/>
              <a:gd name="connsiteX206" fmla="*/ 750806 w 935662"/>
              <a:gd name="connsiteY206" fmla="*/ 729024 h 2382167"/>
              <a:gd name="connsiteX207" fmla="*/ 687953 w 935662"/>
              <a:gd name="connsiteY207" fmla="*/ 685463 h 2382167"/>
              <a:gd name="connsiteX208" fmla="*/ 649372 w 935662"/>
              <a:gd name="connsiteY208" fmla="*/ 663994 h 2382167"/>
              <a:gd name="connsiteX209" fmla="*/ 598342 w 935662"/>
              <a:gd name="connsiteY209" fmla="*/ 584339 h 2382167"/>
              <a:gd name="connsiteX210" fmla="*/ 605187 w 935662"/>
              <a:gd name="connsiteY210" fmla="*/ 473881 h 2382167"/>
              <a:gd name="connsiteX211" fmla="*/ 927539 w 935662"/>
              <a:gd name="connsiteY211" fmla="*/ 469837 h 2382167"/>
              <a:gd name="connsiteX212" fmla="*/ 932829 w 935662"/>
              <a:gd name="connsiteY212" fmla="*/ 584030 h 2382167"/>
              <a:gd name="connsiteX213" fmla="*/ 890824 w 935662"/>
              <a:gd name="connsiteY213" fmla="*/ 650305 h 2382167"/>
              <a:gd name="connsiteX214" fmla="*/ 847573 w 935662"/>
              <a:gd name="connsiteY214" fmla="*/ 675820 h 2382167"/>
              <a:gd name="connsiteX215" fmla="*/ 780988 w 935662"/>
              <a:gd name="connsiteY215" fmla="*/ 722803 h 2382167"/>
              <a:gd name="connsiteX216" fmla="*/ 776942 w 935662"/>
              <a:gd name="connsiteY216" fmla="*/ 725914 h 2382167"/>
              <a:gd name="connsiteX217" fmla="*/ 773520 w 935662"/>
              <a:gd name="connsiteY217" fmla="*/ 725291 h 2382167"/>
              <a:gd name="connsiteX218" fmla="*/ 776942 w 935662"/>
              <a:gd name="connsiteY218" fmla="*/ 655594 h 2382167"/>
              <a:gd name="connsiteX219" fmla="*/ 789077 w 935662"/>
              <a:gd name="connsiteY219" fmla="*/ 599276 h 2382167"/>
              <a:gd name="connsiteX220" fmla="*/ 850374 w 935662"/>
              <a:gd name="connsiteY220" fmla="*/ 524911 h 2382167"/>
              <a:gd name="connsiteX221" fmla="*/ 924738 w 935662"/>
              <a:gd name="connsiteY221" fmla="*/ 470458 h 2382167"/>
              <a:gd name="connsiteX222" fmla="*/ 927539 w 935662"/>
              <a:gd name="connsiteY222" fmla="*/ 469837 h 2382167"/>
              <a:gd name="connsiteX223" fmla="*/ 606743 w 935662"/>
              <a:gd name="connsiteY223" fmla="*/ 311149 h 2382167"/>
              <a:gd name="connsiteX224" fmla="*/ 659328 w 935662"/>
              <a:gd name="connsiteY224" fmla="*/ 357200 h 2382167"/>
              <a:gd name="connsiteX225" fmla="*/ 671773 w 935662"/>
              <a:gd name="connsiteY225" fmla="*/ 362799 h 2382167"/>
              <a:gd name="connsiteX226" fmla="*/ 746761 w 935662"/>
              <a:gd name="connsiteY226" fmla="*/ 451167 h 2382167"/>
              <a:gd name="connsiteX227" fmla="*/ 759206 w 935662"/>
              <a:gd name="connsiteY227" fmla="*/ 556957 h 2382167"/>
              <a:gd name="connsiteX228" fmla="*/ 757961 w 935662"/>
              <a:gd name="connsiteY228" fmla="*/ 570337 h 2382167"/>
              <a:gd name="connsiteX229" fmla="*/ 751428 w 935662"/>
              <a:gd name="connsiteY229" fmla="*/ 565047 h 2382167"/>
              <a:gd name="connsiteX230" fmla="*/ 689820 w 935662"/>
              <a:gd name="connsiteY230" fmla="*/ 521798 h 2382167"/>
              <a:gd name="connsiteX231" fmla="*/ 651236 w 935662"/>
              <a:gd name="connsiteY231" fmla="*/ 500640 h 2382167"/>
              <a:gd name="connsiteX232" fmla="*/ 598654 w 935662"/>
              <a:gd name="connsiteY232" fmla="*/ 416629 h 2382167"/>
              <a:gd name="connsiteX233" fmla="*/ 604877 w 935662"/>
              <a:gd name="connsiteY233" fmla="*/ 314260 h 2382167"/>
              <a:gd name="connsiteX234" fmla="*/ 606743 w 935662"/>
              <a:gd name="connsiteY234" fmla="*/ 311149 h 2382167"/>
              <a:gd name="connsiteX235" fmla="*/ 930029 w 935662"/>
              <a:gd name="connsiteY235" fmla="*/ 304927 h 2382167"/>
              <a:gd name="connsiteX236" fmla="*/ 933140 w 935662"/>
              <a:gd name="connsiteY236" fmla="*/ 414140 h 2382167"/>
              <a:gd name="connsiteX237" fmla="*/ 894557 w 935662"/>
              <a:gd name="connsiteY237" fmla="*/ 484149 h 2382167"/>
              <a:gd name="connsiteX238" fmla="*/ 874333 w 935662"/>
              <a:gd name="connsiteY238" fmla="*/ 497216 h 2382167"/>
              <a:gd name="connsiteX239" fmla="*/ 776010 w 935662"/>
              <a:gd name="connsiteY239" fmla="*/ 563805 h 2382167"/>
              <a:gd name="connsiteX240" fmla="*/ 774141 w 935662"/>
              <a:gd name="connsiteY240" fmla="*/ 546379 h 2382167"/>
              <a:gd name="connsiteX241" fmla="*/ 791256 w 935662"/>
              <a:gd name="connsiteY241" fmla="*/ 427830 h 2382167"/>
              <a:gd name="connsiteX242" fmla="*/ 850685 w 935662"/>
              <a:gd name="connsiteY242" fmla="*/ 360933 h 2382167"/>
              <a:gd name="connsiteX243" fmla="*/ 924117 w 935662"/>
              <a:gd name="connsiteY243" fmla="*/ 307104 h 2382167"/>
              <a:gd name="connsiteX244" fmla="*/ 930029 w 935662"/>
              <a:gd name="connsiteY244" fmla="*/ 304927 h 2382167"/>
              <a:gd name="connsiteX245" fmla="*/ 602386 w 935662"/>
              <a:gd name="connsiteY245" fmla="*/ 148730 h 2382167"/>
              <a:gd name="connsiteX246" fmla="*/ 663062 w 935662"/>
              <a:gd name="connsiteY246" fmla="*/ 196337 h 2382167"/>
              <a:gd name="connsiteX247" fmla="*/ 750495 w 935662"/>
              <a:gd name="connsiteY247" fmla="*/ 343199 h 2382167"/>
              <a:gd name="connsiteX248" fmla="*/ 755473 w 935662"/>
              <a:gd name="connsiteY248" fmla="*/ 414762 h 2382167"/>
              <a:gd name="connsiteX249" fmla="*/ 751116 w 935662"/>
              <a:gd name="connsiteY249" fmla="*/ 415697 h 2382167"/>
              <a:gd name="connsiteX250" fmla="*/ 667418 w 935662"/>
              <a:gd name="connsiteY250" fmla="*/ 346621 h 2382167"/>
              <a:gd name="connsiteX251" fmla="*/ 596163 w 935662"/>
              <a:gd name="connsiteY251" fmla="*/ 229317 h 2382167"/>
              <a:gd name="connsiteX252" fmla="*/ 602386 w 935662"/>
              <a:gd name="connsiteY252" fmla="*/ 148730 h 2382167"/>
              <a:gd name="connsiteX253" fmla="*/ 925671 w 935662"/>
              <a:gd name="connsiteY253" fmla="*/ 140018 h 2382167"/>
              <a:gd name="connsiteX254" fmla="*/ 927539 w 935662"/>
              <a:gd name="connsiteY254" fmla="*/ 159309 h 2382167"/>
              <a:gd name="connsiteX255" fmla="*/ 931272 w 935662"/>
              <a:gd name="connsiteY255" fmla="*/ 221850 h 2382167"/>
              <a:gd name="connsiteX256" fmla="*/ 857840 w 935662"/>
              <a:gd name="connsiteY256" fmla="*/ 341020 h 2382167"/>
              <a:gd name="connsiteX257" fmla="*/ 794055 w 935662"/>
              <a:gd name="connsiteY257" fmla="*/ 385827 h 2382167"/>
              <a:gd name="connsiteX258" fmla="*/ 774452 w 935662"/>
              <a:gd name="connsiteY258" fmla="*/ 410718 h 2382167"/>
              <a:gd name="connsiteX259" fmla="*/ 801212 w 935662"/>
              <a:gd name="connsiteY259" fmla="*/ 259188 h 2382167"/>
              <a:gd name="connsiteX260" fmla="*/ 865308 w 935662"/>
              <a:gd name="connsiteY260" fmla="*/ 188868 h 2382167"/>
              <a:gd name="connsiteX261" fmla="*/ 925671 w 935662"/>
              <a:gd name="connsiteY261" fmla="*/ 140018 h 2382167"/>
              <a:gd name="connsiteX262" fmla="*/ 754851 w 935662"/>
              <a:gd name="connsiteY262" fmla="*/ 0 h 2382167"/>
              <a:gd name="connsiteX263" fmla="*/ 766053 w 935662"/>
              <a:gd name="connsiteY263" fmla="*/ 12135 h 2382167"/>
              <a:gd name="connsiteX264" fmla="*/ 820816 w 935662"/>
              <a:gd name="connsiteY264" fmla="*/ 107657 h 2382167"/>
              <a:gd name="connsiteX265" fmla="*/ 816459 w 935662"/>
              <a:gd name="connsiteY265" fmla="*/ 188557 h 2382167"/>
              <a:gd name="connsiteX266" fmla="*/ 765430 w 935662"/>
              <a:gd name="connsiteY266" fmla="*/ 271323 h 2382167"/>
              <a:gd name="connsiteX267" fmla="*/ 760763 w 935662"/>
              <a:gd name="connsiteY267" fmla="*/ 284080 h 2382167"/>
              <a:gd name="connsiteX268" fmla="*/ 764808 w 935662"/>
              <a:gd name="connsiteY268" fmla="*/ 971101 h 2382167"/>
              <a:gd name="connsiteX269" fmla="*/ 749873 w 935662"/>
              <a:gd name="connsiteY269" fmla="*/ 1387110 h 2382167"/>
              <a:gd name="connsiteX270" fmla="*/ 653105 w 935662"/>
              <a:gd name="connsiteY270" fmla="*/ 1961492 h 2382167"/>
              <a:gd name="connsiteX271" fmla="*/ 637235 w 935662"/>
              <a:gd name="connsiteY271" fmla="*/ 2047059 h 2382167"/>
              <a:gd name="connsiteX272" fmla="*/ 577806 w 935662"/>
              <a:gd name="connsiteY272" fmla="*/ 2214147 h 2382167"/>
              <a:gd name="connsiteX273" fmla="*/ 498773 w 935662"/>
              <a:gd name="connsiteY273" fmla="*/ 2372212 h 2382167"/>
              <a:gd name="connsiteX274" fmla="*/ 492239 w 935662"/>
              <a:gd name="connsiteY274" fmla="*/ 2382167 h 2382167"/>
              <a:gd name="connsiteX275" fmla="*/ 659639 w 935662"/>
              <a:gd name="connsiteY275" fmla="*/ 1748665 h 2382167"/>
              <a:gd name="connsiteX276" fmla="*/ 659328 w 935662"/>
              <a:gd name="connsiteY276" fmla="*/ 1840455 h 2382167"/>
              <a:gd name="connsiteX277" fmla="*/ 655906 w 935662"/>
              <a:gd name="connsiteY277" fmla="*/ 1932866 h 2382167"/>
              <a:gd name="connsiteX278" fmla="*/ 661816 w 935662"/>
              <a:gd name="connsiteY278" fmla="*/ 1912331 h 2382167"/>
              <a:gd name="connsiteX279" fmla="*/ 739915 w 935662"/>
              <a:gd name="connsiteY279" fmla="*/ 1458673 h 2382167"/>
              <a:gd name="connsiteX280" fmla="*/ 758586 w 935662"/>
              <a:gd name="connsiteY280" fmla="*/ 1076270 h 2382167"/>
              <a:gd name="connsiteX281" fmla="*/ 758586 w 935662"/>
              <a:gd name="connsiteY281" fmla="*/ 1058534 h 2382167"/>
              <a:gd name="connsiteX282" fmla="*/ 755785 w 935662"/>
              <a:gd name="connsiteY282" fmla="*/ 1067869 h 2382167"/>
              <a:gd name="connsiteX283" fmla="*/ 731826 w 935662"/>
              <a:gd name="connsiteY283" fmla="*/ 1047955 h 2382167"/>
              <a:gd name="connsiteX284" fmla="*/ 669907 w 935662"/>
              <a:gd name="connsiteY284" fmla="*/ 1010617 h 2382167"/>
              <a:gd name="connsiteX285" fmla="*/ 596164 w 935662"/>
              <a:gd name="connsiteY285" fmla="*/ 877445 h 2382167"/>
              <a:gd name="connsiteX286" fmla="*/ 602387 w 935662"/>
              <a:gd name="connsiteY286" fmla="*/ 810236 h 2382167"/>
              <a:gd name="connsiteX287" fmla="*/ 607365 w 935662"/>
              <a:gd name="connsiteY287" fmla="*/ 814281 h 2382167"/>
              <a:gd name="connsiteX288" fmla="*/ 671152 w 935662"/>
              <a:gd name="connsiteY288" fmla="*/ 861886 h 2382167"/>
              <a:gd name="connsiteX289" fmla="*/ 736493 w 935662"/>
              <a:gd name="connsiteY289" fmla="*/ 925050 h 2382167"/>
              <a:gd name="connsiteX290" fmla="*/ 752050 w 935662"/>
              <a:gd name="connsiteY290" fmla="*/ 981369 h 2382167"/>
              <a:gd name="connsiteX291" fmla="*/ 758896 w 935662"/>
              <a:gd name="connsiteY291" fmla="*/ 1026174 h 2382167"/>
              <a:gd name="connsiteX292" fmla="*/ 759829 w 935662"/>
              <a:gd name="connsiteY292" fmla="*/ 1017774 h 2382167"/>
              <a:gd name="connsiteX293" fmla="*/ 760141 w 935662"/>
              <a:gd name="connsiteY293" fmla="*/ 544824 h 2382167"/>
              <a:gd name="connsiteX294" fmla="*/ 756096 w 935662"/>
              <a:gd name="connsiteY294" fmla="*/ 283769 h 2382167"/>
              <a:gd name="connsiteX295" fmla="*/ 746762 w 935662"/>
              <a:gd name="connsiteY295" fmla="*/ 257009 h 2382167"/>
              <a:gd name="connsiteX296" fmla="*/ 709734 w 935662"/>
              <a:gd name="connsiteY296" fmla="*/ 197580 h 2382167"/>
              <a:gd name="connsiteX297" fmla="*/ 702889 w 935662"/>
              <a:gd name="connsiteY297" fmla="*/ 104858 h 2382167"/>
              <a:gd name="connsiteX298" fmla="*/ 752361 w 935662"/>
              <a:gd name="connsiteY298" fmla="*/ 4667 h 2382167"/>
              <a:gd name="connsiteX299" fmla="*/ 754851 w 935662"/>
              <a:gd name="connsiteY299" fmla="*/ 0 h 238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</a:cxnLst>
            <a:rect l="l" t="t" r="r" b="b"/>
            <a:pathLst>
              <a:path w="935662" h="2382167">
                <a:moveTo>
                  <a:pt x="479172" y="1200107"/>
                </a:moveTo>
                <a:cubicBezTo>
                  <a:pt x="481040" y="1203219"/>
                  <a:pt x="482906" y="1204774"/>
                  <a:pt x="483528" y="1206953"/>
                </a:cubicBezTo>
                <a:cubicBezTo>
                  <a:pt x="490996" y="1227177"/>
                  <a:pt x="499709" y="1247091"/>
                  <a:pt x="505621" y="1267938"/>
                </a:cubicBezTo>
                <a:cubicBezTo>
                  <a:pt x="513089" y="1294074"/>
                  <a:pt x="507176" y="1317722"/>
                  <a:pt x="488506" y="1337946"/>
                </a:cubicBezTo>
                <a:cubicBezTo>
                  <a:pt x="478861" y="1348214"/>
                  <a:pt x="468281" y="1357549"/>
                  <a:pt x="459258" y="1367817"/>
                </a:cubicBezTo>
                <a:cubicBezTo>
                  <a:pt x="447434" y="1380886"/>
                  <a:pt x="437478" y="1394266"/>
                  <a:pt x="426586" y="1407956"/>
                </a:cubicBezTo>
                <a:cubicBezTo>
                  <a:pt x="417875" y="1387419"/>
                  <a:pt x="413518" y="1365951"/>
                  <a:pt x="411339" y="1343547"/>
                </a:cubicBezTo>
                <a:cubicBezTo>
                  <a:pt x="410718" y="1335769"/>
                  <a:pt x="411028" y="1328301"/>
                  <a:pt x="410718" y="1320523"/>
                </a:cubicBezTo>
                <a:cubicBezTo>
                  <a:pt x="409473" y="1292208"/>
                  <a:pt x="420052" y="1269183"/>
                  <a:pt x="441521" y="1251136"/>
                </a:cubicBezTo>
                <a:cubicBezTo>
                  <a:pt x="458013" y="1237446"/>
                  <a:pt x="471393" y="1221887"/>
                  <a:pt x="479172" y="1200107"/>
                </a:cubicBezTo>
                <a:close/>
                <a:moveTo>
                  <a:pt x="0" y="1198862"/>
                </a:moveTo>
                <a:cubicBezTo>
                  <a:pt x="14001" y="1210686"/>
                  <a:pt x="28004" y="1222198"/>
                  <a:pt x="42006" y="1234334"/>
                </a:cubicBezTo>
                <a:cubicBezTo>
                  <a:pt x="117926" y="1300608"/>
                  <a:pt x="187936" y="1372795"/>
                  <a:pt x="252032" y="1450894"/>
                </a:cubicBezTo>
                <a:cubicBezTo>
                  <a:pt x="347244" y="1566953"/>
                  <a:pt x="410719" y="1697637"/>
                  <a:pt x="439968" y="1844810"/>
                </a:cubicBezTo>
                <a:cubicBezTo>
                  <a:pt x="441213" y="1851656"/>
                  <a:pt x="443080" y="1858190"/>
                  <a:pt x="444325" y="1865036"/>
                </a:cubicBezTo>
                <a:cubicBezTo>
                  <a:pt x="444325" y="1865036"/>
                  <a:pt x="444325" y="1865347"/>
                  <a:pt x="444012" y="1865347"/>
                </a:cubicBezTo>
                <a:cubicBezTo>
                  <a:pt x="427834" y="1829564"/>
                  <a:pt x="412275" y="1793159"/>
                  <a:pt x="395473" y="1757687"/>
                </a:cubicBezTo>
                <a:cubicBezTo>
                  <a:pt x="357202" y="1675545"/>
                  <a:pt x="305862" y="1601180"/>
                  <a:pt x="251722" y="1529304"/>
                </a:cubicBezTo>
                <a:cubicBezTo>
                  <a:pt x="170511" y="1421334"/>
                  <a:pt x="87123" y="1314921"/>
                  <a:pt x="4356" y="1207575"/>
                </a:cubicBezTo>
                <a:cubicBezTo>
                  <a:pt x="2490" y="1205085"/>
                  <a:pt x="622" y="1202908"/>
                  <a:pt x="0" y="1198862"/>
                </a:cubicBezTo>
                <a:close/>
                <a:moveTo>
                  <a:pt x="440901" y="1077825"/>
                </a:moveTo>
                <a:cubicBezTo>
                  <a:pt x="454591" y="1107385"/>
                  <a:pt x="467971" y="1133521"/>
                  <a:pt x="471394" y="1163081"/>
                </a:cubicBezTo>
                <a:cubicBezTo>
                  <a:pt x="473573" y="1182060"/>
                  <a:pt x="467971" y="1199173"/>
                  <a:pt x="455836" y="1213797"/>
                </a:cubicBezTo>
                <a:cubicBezTo>
                  <a:pt x="448058" y="1223132"/>
                  <a:pt x="439034" y="1231533"/>
                  <a:pt x="431256" y="1240868"/>
                </a:cubicBezTo>
                <a:cubicBezTo>
                  <a:pt x="418497" y="1256424"/>
                  <a:pt x="406051" y="1272294"/>
                  <a:pt x="392671" y="1288785"/>
                </a:cubicBezTo>
                <a:cubicBezTo>
                  <a:pt x="379291" y="1255181"/>
                  <a:pt x="372758" y="1220020"/>
                  <a:pt x="376180" y="1183616"/>
                </a:cubicBezTo>
                <a:cubicBezTo>
                  <a:pt x="378046" y="1164324"/>
                  <a:pt x="387070" y="1148146"/>
                  <a:pt x="401073" y="1135388"/>
                </a:cubicBezTo>
                <a:cubicBezTo>
                  <a:pt x="417876" y="1119831"/>
                  <a:pt x="433744" y="1103961"/>
                  <a:pt x="440901" y="1077825"/>
                </a:cubicBezTo>
                <a:close/>
                <a:moveTo>
                  <a:pt x="925984" y="976078"/>
                </a:moveTo>
                <a:cubicBezTo>
                  <a:pt x="927540" y="991324"/>
                  <a:pt x="929717" y="1004393"/>
                  <a:pt x="930028" y="1017460"/>
                </a:cubicBezTo>
                <a:cubicBezTo>
                  <a:pt x="930651" y="1041419"/>
                  <a:pt x="931583" y="1065689"/>
                  <a:pt x="929406" y="1089648"/>
                </a:cubicBezTo>
                <a:cubicBezTo>
                  <a:pt x="926606" y="1119829"/>
                  <a:pt x="909804" y="1142856"/>
                  <a:pt x="883978" y="1159347"/>
                </a:cubicBezTo>
                <a:cubicBezTo>
                  <a:pt x="876821" y="1163701"/>
                  <a:pt x="869665" y="1168057"/>
                  <a:pt x="862197" y="1171792"/>
                </a:cubicBezTo>
                <a:cubicBezTo>
                  <a:pt x="829216" y="1187660"/>
                  <a:pt x="796856" y="1204774"/>
                  <a:pt x="768230" y="1232777"/>
                </a:cubicBezTo>
                <a:cubicBezTo>
                  <a:pt x="765429" y="1199484"/>
                  <a:pt x="768230" y="1169613"/>
                  <a:pt x="774453" y="1139744"/>
                </a:cubicBezTo>
                <a:cubicBezTo>
                  <a:pt x="775387" y="1136009"/>
                  <a:pt x="776319" y="1132277"/>
                  <a:pt x="777253" y="1128542"/>
                </a:cubicBezTo>
                <a:cubicBezTo>
                  <a:pt x="787522" y="1074712"/>
                  <a:pt x="818325" y="1038619"/>
                  <a:pt x="869977" y="1020884"/>
                </a:cubicBezTo>
                <a:cubicBezTo>
                  <a:pt x="888956" y="1014349"/>
                  <a:pt x="903270" y="1000348"/>
                  <a:pt x="916650" y="986036"/>
                </a:cubicBezTo>
                <a:cubicBezTo>
                  <a:pt x="919138" y="983235"/>
                  <a:pt x="921628" y="980435"/>
                  <a:pt x="925984" y="976078"/>
                </a:cubicBezTo>
                <a:close/>
                <a:moveTo>
                  <a:pt x="602076" y="975456"/>
                </a:moveTo>
                <a:cubicBezTo>
                  <a:pt x="606432" y="980745"/>
                  <a:pt x="608609" y="983545"/>
                  <a:pt x="611099" y="985725"/>
                </a:cubicBezTo>
                <a:cubicBezTo>
                  <a:pt x="625100" y="997859"/>
                  <a:pt x="637235" y="1014040"/>
                  <a:pt x="653415" y="1020573"/>
                </a:cubicBezTo>
                <a:cubicBezTo>
                  <a:pt x="712844" y="1044221"/>
                  <a:pt x="740849" y="1088715"/>
                  <a:pt x="748316" y="1149701"/>
                </a:cubicBezTo>
                <a:cubicBezTo>
                  <a:pt x="752049" y="1178326"/>
                  <a:pt x="755473" y="1206951"/>
                  <a:pt x="750183" y="1237756"/>
                </a:cubicBezTo>
                <a:cubicBezTo>
                  <a:pt x="724979" y="1211620"/>
                  <a:pt x="696353" y="1193574"/>
                  <a:pt x="666172" y="1177704"/>
                </a:cubicBezTo>
                <a:cubicBezTo>
                  <a:pt x="664616" y="1176770"/>
                  <a:pt x="663060" y="1175838"/>
                  <a:pt x="661505" y="1175214"/>
                </a:cubicBezTo>
                <a:cubicBezTo>
                  <a:pt x="609854" y="1150323"/>
                  <a:pt x="588075" y="1108939"/>
                  <a:pt x="593674" y="1052621"/>
                </a:cubicBezTo>
                <a:cubicBezTo>
                  <a:pt x="596164" y="1028041"/>
                  <a:pt x="598964" y="1003461"/>
                  <a:pt x="602076" y="975456"/>
                </a:cubicBezTo>
                <a:close/>
                <a:moveTo>
                  <a:pt x="406363" y="966743"/>
                </a:moveTo>
                <a:cubicBezTo>
                  <a:pt x="419432" y="992569"/>
                  <a:pt x="432501" y="1017772"/>
                  <a:pt x="436234" y="1046709"/>
                </a:cubicBezTo>
                <a:cubicBezTo>
                  <a:pt x="439035" y="1068801"/>
                  <a:pt x="431257" y="1088091"/>
                  <a:pt x="416632" y="1104271"/>
                </a:cubicBezTo>
                <a:cubicBezTo>
                  <a:pt x="405120" y="1117340"/>
                  <a:pt x="392672" y="1129475"/>
                  <a:pt x="381471" y="1142855"/>
                </a:cubicBezTo>
                <a:cubicBezTo>
                  <a:pt x="373382" y="1152811"/>
                  <a:pt x="366536" y="1163702"/>
                  <a:pt x="358757" y="1174903"/>
                </a:cubicBezTo>
                <a:cubicBezTo>
                  <a:pt x="349423" y="1154679"/>
                  <a:pt x="344755" y="1133208"/>
                  <a:pt x="341955" y="1111428"/>
                </a:cubicBezTo>
                <a:cubicBezTo>
                  <a:pt x="341021" y="1104271"/>
                  <a:pt x="340710" y="1096804"/>
                  <a:pt x="340399" y="1089647"/>
                </a:cubicBezTo>
                <a:cubicBezTo>
                  <a:pt x="338533" y="1060399"/>
                  <a:pt x="348178" y="1035819"/>
                  <a:pt x="370271" y="1016838"/>
                </a:cubicBezTo>
                <a:cubicBezTo>
                  <a:pt x="386139" y="1003148"/>
                  <a:pt x="398584" y="987280"/>
                  <a:pt x="406363" y="966743"/>
                </a:cubicBezTo>
                <a:close/>
                <a:moveTo>
                  <a:pt x="371203" y="848818"/>
                </a:moveTo>
                <a:cubicBezTo>
                  <a:pt x="379604" y="870287"/>
                  <a:pt x="387695" y="889890"/>
                  <a:pt x="394850" y="909803"/>
                </a:cubicBezTo>
                <a:cubicBezTo>
                  <a:pt x="406364" y="941853"/>
                  <a:pt x="399519" y="969544"/>
                  <a:pt x="376492" y="994748"/>
                </a:cubicBezTo>
                <a:cubicBezTo>
                  <a:pt x="357513" y="1015283"/>
                  <a:pt x="339465" y="1037064"/>
                  <a:pt x="319863" y="1059778"/>
                </a:cubicBezTo>
                <a:cubicBezTo>
                  <a:pt x="315506" y="1042042"/>
                  <a:pt x="310839" y="1023374"/>
                  <a:pt x="306483" y="1004704"/>
                </a:cubicBezTo>
                <a:cubicBezTo>
                  <a:pt x="304927" y="998170"/>
                  <a:pt x="304927" y="991637"/>
                  <a:pt x="304303" y="985101"/>
                </a:cubicBezTo>
                <a:cubicBezTo>
                  <a:pt x="299949" y="949008"/>
                  <a:pt x="312395" y="920071"/>
                  <a:pt x="339776" y="895802"/>
                </a:cubicBezTo>
                <a:cubicBezTo>
                  <a:pt x="350356" y="886467"/>
                  <a:pt x="357200" y="872777"/>
                  <a:pt x="365291" y="860642"/>
                </a:cubicBezTo>
                <a:cubicBezTo>
                  <a:pt x="367469" y="857531"/>
                  <a:pt x="368714" y="853796"/>
                  <a:pt x="371203" y="848818"/>
                </a:cubicBezTo>
                <a:close/>
                <a:moveTo>
                  <a:pt x="925670" y="804322"/>
                </a:moveTo>
                <a:cubicBezTo>
                  <a:pt x="927226" y="815835"/>
                  <a:pt x="929405" y="827036"/>
                  <a:pt x="930027" y="838549"/>
                </a:cubicBezTo>
                <a:cubicBezTo>
                  <a:pt x="931271" y="863751"/>
                  <a:pt x="933138" y="888955"/>
                  <a:pt x="931582" y="913848"/>
                </a:cubicBezTo>
                <a:cubicBezTo>
                  <a:pt x="929716" y="944651"/>
                  <a:pt x="913535" y="968299"/>
                  <a:pt x="888021" y="985722"/>
                </a:cubicBezTo>
                <a:cubicBezTo>
                  <a:pt x="882732" y="989146"/>
                  <a:pt x="877442" y="992568"/>
                  <a:pt x="871843" y="995680"/>
                </a:cubicBezTo>
                <a:cubicBezTo>
                  <a:pt x="837926" y="1014348"/>
                  <a:pt x="803389" y="1031773"/>
                  <a:pt x="774141" y="1062576"/>
                </a:cubicBezTo>
                <a:cubicBezTo>
                  <a:pt x="769474" y="1008747"/>
                  <a:pt x="776008" y="959586"/>
                  <a:pt x="795610" y="912603"/>
                </a:cubicBezTo>
                <a:cubicBezTo>
                  <a:pt x="806500" y="886465"/>
                  <a:pt x="827037" y="868731"/>
                  <a:pt x="852240" y="857528"/>
                </a:cubicBezTo>
                <a:cubicBezTo>
                  <a:pt x="880243" y="845083"/>
                  <a:pt x="905446" y="829837"/>
                  <a:pt x="925670" y="804322"/>
                </a:cubicBezTo>
                <a:close/>
                <a:moveTo>
                  <a:pt x="334798" y="734625"/>
                </a:moveTo>
                <a:cubicBezTo>
                  <a:pt x="344134" y="759518"/>
                  <a:pt x="353158" y="781609"/>
                  <a:pt x="360625" y="804323"/>
                </a:cubicBezTo>
                <a:cubicBezTo>
                  <a:pt x="369336" y="831704"/>
                  <a:pt x="362181" y="855973"/>
                  <a:pt x="343511" y="877131"/>
                </a:cubicBezTo>
                <a:cubicBezTo>
                  <a:pt x="330130" y="892067"/>
                  <a:pt x="316129" y="907002"/>
                  <a:pt x="303060" y="922248"/>
                </a:cubicBezTo>
                <a:cubicBezTo>
                  <a:pt x="296837" y="929716"/>
                  <a:pt x="292170" y="938429"/>
                  <a:pt x="286257" y="947452"/>
                </a:cubicBezTo>
                <a:cubicBezTo>
                  <a:pt x="275678" y="924738"/>
                  <a:pt x="271634" y="901403"/>
                  <a:pt x="268521" y="877755"/>
                </a:cubicBezTo>
                <a:cubicBezTo>
                  <a:pt x="262922" y="837305"/>
                  <a:pt x="275367" y="804633"/>
                  <a:pt x="307416" y="778497"/>
                </a:cubicBezTo>
                <a:cubicBezTo>
                  <a:pt x="316750" y="771030"/>
                  <a:pt x="322041" y="758584"/>
                  <a:pt x="328886" y="748005"/>
                </a:cubicBezTo>
                <a:cubicBezTo>
                  <a:pt x="331065" y="744894"/>
                  <a:pt x="332310" y="740848"/>
                  <a:pt x="334798" y="734625"/>
                </a:cubicBezTo>
                <a:close/>
                <a:moveTo>
                  <a:pt x="350355" y="650927"/>
                </a:moveTo>
                <a:cubicBezTo>
                  <a:pt x="368402" y="679553"/>
                  <a:pt x="386759" y="708179"/>
                  <a:pt x="403872" y="737116"/>
                </a:cubicBezTo>
                <a:cubicBezTo>
                  <a:pt x="486327" y="875267"/>
                  <a:pt x="556337" y="1019019"/>
                  <a:pt x="607677" y="1171793"/>
                </a:cubicBezTo>
                <a:cubicBezTo>
                  <a:pt x="656216" y="1315546"/>
                  <a:pt x="677995" y="1462719"/>
                  <a:pt x="667105" y="1614562"/>
                </a:cubicBezTo>
                <a:cubicBezTo>
                  <a:pt x="664616" y="1648165"/>
                  <a:pt x="662749" y="1681458"/>
                  <a:pt x="660261" y="1715062"/>
                </a:cubicBezTo>
                <a:cubicBezTo>
                  <a:pt x="659949" y="1717241"/>
                  <a:pt x="659016" y="1720042"/>
                  <a:pt x="658082" y="1725330"/>
                </a:cubicBezTo>
                <a:cubicBezTo>
                  <a:pt x="655592" y="1696083"/>
                  <a:pt x="653104" y="1669634"/>
                  <a:pt x="650925" y="1643498"/>
                </a:cubicBezTo>
                <a:cubicBezTo>
                  <a:pt x="640346" y="1521838"/>
                  <a:pt x="612965" y="1403601"/>
                  <a:pt x="576250" y="1287231"/>
                </a:cubicBezTo>
                <a:cubicBezTo>
                  <a:pt x="510907" y="1078760"/>
                  <a:pt x="434366" y="874644"/>
                  <a:pt x="355333" y="671151"/>
                </a:cubicBezTo>
                <a:cubicBezTo>
                  <a:pt x="352845" y="664929"/>
                  <a:pt x="350666" y="658395"/>
                  <a:pt x="350355" y="650927"/>
                </a:cubicBezTo>
                <a:close/>
                <a:moveTo>
                  <a:pt x="605500" y="643770"/>
                </a:moveTo>
                <a:cubicBezTo>
                  <a:pt x="608611" y="647192"/>
                  <a:pt x="611412" y="650304"/>
                  <a:pt x="614523" y="653728"/>
                </a:cubicBezTo>
                <a:cubicBezTo>
                  <a:pt x="628213" y="669285"/>
                  <a:pt x="644392" y="681730"/>
                  <a:pt x="663684" y="690132"/>
                </a:cubicBezTo>
                <a:cubicBezTo>
                  <a:pt x="677998" y="696355"/>
                  <a:pt x="691688" y="704444"/>
                  <a:pt x="704444" y="713468"/>
                </a:cubicBezTo>
                <a:cubicBezTo>
                  <a:pt x="724047" y="727469"/>
                  <a:pt x="735560" y="748005"/>
                  <a:pt x="742405" y="771030"/>
                </a:cubicBezTo>
                <a:cubicBezTo>
                  <a:pt x="754541" y="810548"/>
                  <a:pt x="760764" y="850685"/>
                  <a:pt x="757653" y="892069"/>
                </a:cubicBezTo>
                <a:cubicBezTo>
                  <a:pt x="757340" y="894246"/>
                  <a:pt x="757029" y="896736"/>
                  <a:pt x="756718" y="900469"/>
                </a:cubicBezTo>
                <a:cubicBezTo>
                  <a:pt x="754229" y="898292"/>
                  <a:pt x="752673" y="897047"/>
                  <a:pt x="751117" y="895802"/>
                </a:cubicBezTo>
                <a:cubicBezTo>
                  <a:pt x="730270" y="881177"/>
                  <a:pt x="709735" y="866242"/>
                  <a:pt x="688887" y="851930"/>
                </a:cubicBezTo>
                <a:cubicBezTo>
                  <a:pt x="682041" y="847263"/>
                  <a:pt x="674263" y="843841"/>
                  <a:pt x="666795" y="840106"/>
                </a:cubicBezTo>
                <a:cubicBezTo>
                  <a:pt x="612033" y="814902"/>
                  <a:pt x="591496" y="771343"/>
                  <a:pt x="596787" y="713157"/>
                </a:cubicBezTo>
                <a:cubicBezTo>
                  <a:pt x="598964" y="690132"/>
                  <a:pt x="600832" y="667418"/>
                  <a:pt x="603010" y="644392"/>
                </a:cubicBezTo>
                <a:cubicBezTo>
                  <a:pt x="603631" y="644081"/>
                  <a:pt x="604565" y="644081"/>
                  <a:pt x="605500" y="643770"/>
                </a:cubicBezTo>
                <a:close/>
                <a:moveTo>
                  <a:pt x="926604" y="634746"/>
                </a:moveTo>
                <a:cubicBezTo>
                  <a:pt x="927849" y="638792"/>
                  <a:pt x="928782" y="640969"/>
                  <a:pt x="929094" y="643148"/>
                </a:cubicBezTo>
                <a:cubicBezTo>
                  <a:pt x="931271" y="672085"/>
                  <a:pt x="934694" y="700711"/>
                  <a:pt x="935628" y="729647"/>
                </a:cubicBezTo>
                <a:cubicBezTo>
                  <a:pt x="936562" y="770718"/>
                  <a:pt x="918515" y="802145"/>
                  <a:pt x="882732" y="823303"/>
                </a:cubicBezTo>
                <a:cubicBezTo>
                  <a:pt x="874331" y="828281"/>
                  <a:pt x="865931" y="832948"/>
                  <a:pt x="857218" y="837615"/>
                </a:cubicBezTo>
                <a:cubicBezTo>
                  <a:pt x="828592" y="852550"/>
                  <a:pt x="801522" y="869665"/>
                  <a:pt x="776942" y="894245"/>
                </a:cubicBezTo>
                <a:cubicBezTo>
                  <a:pt x="772896" y="848507"/>
                  <a:pt x="778185" y="806812"/>
                  <a:pt x="790321" y="765430"/>
                </a:cubicBezTo>
                <a:cubicBezTo>
                  <a:pt x="800277" y="731203"/>
                  <a:pt x="820814" y="705688"/>
                  <a:pt x="852862" y="690753"/>
                </a:cubicBezTo>
                <a:cubicBezTo>
                  <a:pt x="881177" y="677684"/>
                  <a:pt x="907623" y="663061"/>
                  <a:pt x="926604" y="634746"/>
                </a:cubicBezTo>
                <a:close/>
                <a:moveTo>
                  <a:pt x="299016" y="626345"/>
                </a:moveTo>
                <a:cubicBezTo>
                  <a:pt x="311462" y="657772"/>
                  <a:pt x="329198" y="687643"/>
                  <a:pt x="324220" y="723736"/>
                </a:cubicBezTo>
                <a:cubicBezTo>
                  <a:pt x="321109" y="744271"/>
                  <a:pt x="311772" y="761696"/>
                  <a:pt x="296839" y="775387"/>
                </a:cubicBezTo>
                <a:cubicBezTo>
                  <a:pt x="276302" y="793744"/>
                  <a:pt x="260745" y="814591"/>
                  <a:pt x="252964" y="842907"/>
                </a:cubicBezTo>
                <a:cubicBezTo>
                  <a:pt x="226206" y="777875"/>
                  <a:pt x="227762" y="709111"/>
                  <a:pt x="275368" y="660572"/>
                </a:cubicBezTo>
                <a:cubicBezTo>
                  <a:pt x="284702" y="651238"/>
                  <a:pt x="290614" y="638480"/>
                  <a:pt x="299016" y="626345"/>
                </a:cubicBezTo>
                <a:close/>
                <a:moveTo>
                  <a:pt x="148729" y="563493"/>
                </a:moveTo>
                <a:cubicBezTo>
                  <a:pt x="170511" y="575628"/>
                  <a:pt x="188558" y="589318"/>
                  <a:pt x="204425" y="606431"/>
                </a:cubicBezTo>
                <a:cubicBezTo>
                  <a:pt x="229318" y="633190"/>
                  <a:pt x="238342" y="663683"/>
                  <a:pt x="229318" y="699155"/>
                </a:cubicBezTo>
                <a:cubicBezTo>
                  <a:pt x="225584" y="713779"/>
                  <a:pt x="221851" y="728402"/>
                  <a:pt x="216871" y="742405"/>
                </a:cubicBezTo>
                <a:cubicBezTo>
                  <a:pt x="214383" y="749873"/>
                  <a:pt x="214072" y="755783"/>
                  <a:pt x="216560" y="763251"/>
                </a:cubicBezTo>
                <a:cubicBezTo>
                  <a:pt x="296215" y="995992"/>
                  <a:pt x="372136" y="1229666"/>
                  <a:pt x="434367" y="1467695"/>
                </a:cubicBezTo>
                <a:cubicBezTo>
                  <a:pt x="459258" y="1562908"/>
                  <a:pt x="481661" y="1659052"/>
                  <a:pt x="493485" y="1757065"/>
                </a:cubicBezTo>
                <a:cubicBezTo>
                  <a:pt x="506555" y="1866901"/>
                  <a:pt x="509353" y="1977359"/>
                  <a:pt x="504375" y="2087817"/>
                </a:cubicBezTo>
                <a:cubicBezTo>
                  <a:pt x="503441" y="2105553"/>
                  <a:pt x="503441" y="2123599"/>
                  <a:pt x="503754" y="2141335"/>
                </a:cubicBezTo>
                <a:cubicBezTo>
                  <a:pt x="504686" y="2180851"/>
                  <a:pt x="500642" y="2219435"/>
                  <a:pt x="489751" y="2257395"/>
                </a:cubicBezTo>
                <a:cubicBezTo>
                  <a:pt x="489129" y="2258950"/>
                  <a:pt x="489129" y="2260817"/>
                  <a:pt x="488195" y="2262372"/>
                </a:cubicBezTo>
                <a:cubicBezTo>
                  <a:pt x="486639" y="2264862"/>
                  <a:pt x="485084" y="2267352"/>
                  <a:pt x="482283" y="2269529"/>
                </a:cubicBezTo>
                <a:cubicBezTo>
                  <a:pt x="485394" y="2142580"/>
                  <a:pt x="475128" y="2016875"/>
                  <a:pt x="453036" y="1891794"/>
                </a:cubicBezTo>
                <a:cubicBezTo>
                  <a:pt x="459258" y="1911707"/>
                  <a:pt x="466105" y="1931310"/>
                  <a:pt x="472017" y="1951223"/>
                </a:cubicBezTo>
                <a:cubicBezTo>
                  <a:pt x="477929" y="1971447"/>
                  <a:pt x="483217" y="1991673"/>
                  <a:pt x="487573" y="2012207"/>
                </a:cubicBezTo>
                <a:cubicBezTo>
                  <a:pt x="492241" y="2032744"/>
                  <a:pt x="495663" y="2053902"/>
                  <a:pt x="499398" y="2074750"/>
                </a:cubicBezTo>
                <a:cubicBezTo>
                  <a:pt x="500330" y="2074750"/>
                  <a:pt x="501575" y="2074750"/>
                  <a:pt x="502509" y="2074750"/>
                </a:cubicBezTo>
                <a:cubicBezTo>
                  <a:pt x="502509" y="2043945"/>
                  <a:pt x="502509" y="2012831"/>
                  <a:pt x="502509" y="1982026"/>
                </a:cubicBezTo>
                <a:cubicBezTo>
                  <a:pt x="503441" y="1810894"/>
                  <a:pt x="477929" y="1643495"/>
                  <a:pt x="433122" y="1478897"/>
                </a:cubicBezTo>
                <a:cubicBezTo>
                  <a:pt x="428455" y="1461785"/>
                  <a:pt x="424410" y="1444359"/>
                  <a:pt x="419121" y="1427247"/>
                </a:cubicBezTo>
                <a:cubicBezTo>
                  <a:pt x="417565" y="1422267"/>
                  <a:pt x="413209" y="1416355"/>
                  <a:pt x="408542" y="1414799"/>
                </a:cubicBezTo>
                <a:cubicBezTo>
                  <a:pt x="386760" y="1407332"/>
                  <a:pt x="364980" y="1398932"/>
                  <a:pt x="342577" y="1394886"/>
                </a:cubicBezTo>
                <a:cubicBezTo>
                  <a:pt x="301193" y="1387418"/>
                  <a:pt x="276302" y="1364705"/>
                  <a:pt x="267900" y="1323633"/>
                </a:cubicBezTo>
                <a:cubicBezTo>
                  <a:pt x="264478" y="1306208"/>
                  <a:pt x="260745" y="1288784"/>
                  <a:pt x="256699" y="1269493"/>
                </a:cubicBezTo>
                <a:cubicBezTo>
                  <a:pt x="261988" y="1272604"/>
                  <a:pt x="265099" y="1275094"/>
                  <a:pt x="268523" y="1276650"/>
                </a:cubicBezTo>
                <a:cubicBezTo>
                  <a:pt x="280969" y="1281628"/>
                  <a:pt x="293415" y="1288784"/>
                  <a:pt x="306484" y="1290029"/>
                </a:cubicBezTo>
                <a:cubicBezTo>
                  <a:pt x="346934" y="1294073"/>
                  <a:pt x="374625" y="1314610"/>
                  <a:pt x="392051" y="1350703"/>
                </a:cubicBezTo>
                <a:cubicBezTo>
                  <a:pt x="394849" y="1356305"/>
                  <a:pt x="397650" y="1361904"/>
                  <a:pt x="402006" y="1367194"/>
                </a:cubicBezTo>
                <a:cubicBezTo>
                  <a:pt x="401696" y="1365328"/>
                  <a:pt x="401696" y="1363149"/>
                  <a:pt x="401385" y="1361282"/>
                </a:cubicBezTo>
                <a:cubicBezTo>
                  <a:pt x="396718" y="1344791"/>
                  <a:pt x="391427" y="1328611"/>
                  <a:pt x="387694" y="1311809"/>
                </a:cubicBezTo>
                <a:cubicBezTo>
                  <a:pt x="385515" y="1302475"/>
                  <a:pt x="380848" y="1296874"/>
                  <a:pt x="371825" y="1294386"/>
                </a:cubicBezTo>
                <a:cubicBezTo>
                  <a:pt x="350356" y="1288474"/>
                  <a:pt x="328887" y="1281317"/>
                  <a:pt x="307105" y="1277582"/>
                </a:cubicBezTo>
                <a:cubicBezTo>
                  <a:pt x="268211" y="1271048"/>
                  <a:pt x="243320" y="1250824"/>
                  <a:pt x="233985" y="1212552"/>
                </a:cubicBezTo>
                <a:cubicBezTo>
                  <a:pt x="229629" y="1194194"/>
                  <a:pt x="225273" y="1176148"/>
                  <a:pt x="220917" y="1157790"/>
                </a:cubicBezTo>
                <a:cubicBezTo>
                  <a:pt x="221851" y="1156856"/>
                  <a:pt x="222783" y="1156545"/>
                  <a:pt x="223717" y="1155924"/>
                </a:cubicBezTo>
                <a:cubicBezTo>
                  <a:pt x="242386" y="1169925"/>
                  <a:pt x="263856" y="1174281"/>
                  <a:pt x="286570" y="1177082"/>
                </a:cubicBezTo>
                <a:cubicBezTo>
                  <a:pt x="311772" y="1180193"/>
                  <a:pt x="331998" y="1192949"/>
                  <a:pt x="345689" y="1214420"/>
                </a:cubicBezTo>
                <a:cubicBezTo>
                  <a:pt x="354089" y="1227487"/>
                  <a:pt x="361869" y="1241178"/>
                  <a:pt x="371514" y="1257047"/>
                </a:cubicBezTo>
                <a:cubicBezTo>
                  <a:pt x="363425" y="1230599"/>
                  <a:pt x="356268" y="1206640"/>
                  <a:pt x="348489" y="1182683"/>
                </a:cubicBezTo>
                <a:cubicBezTo>
                  <a:pt x="348179" y="1181438"/>
                  <a:pt x="344133" y="1181749"/>
                  <a:pt x="341643" y="1181125"/>
                </a:cubicBezTo>
                <a:cubicBezTo>
                  <a:pt x="315507" y="1173970"/>
                  <a:pt x="289371" y="1165879"/>
                  <a:pt x="262922" y="1159967"/>
                </a:cubicBezTo>
                <a:cubicBezTo>
                  <a:pt x="230874" y="1153123"/>
                  <a:pt x="209092" y="1135387"/>
                  <a:pt x="200069" y="1103960"/>
                </a:cubicBezTo>
                <a:cubicBezTo>
                  <a:pt x="194157" y="1083426"/>
                  <a:pt x="189490" y="1062268"/>
                  <a:pt x="185757" y="1040486"/>
                </a:cubicBezTo>
                <a:cubicBezTo>
                  <a:pt x="206292" y="1055111"/>
                  <a:pt x="229318" y="1058222"/>
                  <a:pt x="252654" y="1061644"/>
                </a:cubicBezTo>
                <a:cubicBezTo>
                  <a:pt x="276302" y="1065068"/>
                  <a:pt x="295281" y="1077203"/>
                  <a:pt x="308350" y="1097427"/>
                </a:cubicBezTo>
                <a:cubicBezTo>
                  <a:pt x="317684" y="1111739"/>
                  <a:pt x="326086" y="1126674"/>
                  <a:pt x="335731" y="1142544"/>
                </a:cubicBezTo>
                <a:cubicBezTo>
                  <a:pt x="334799" y="1138809"/>
                  <a:pt x="334486" y="1136632"/>
                  <a:pt x="333865" y="1134142"/>
                </a:cubicBezTo>
                <a:cubicBezTo>
                  <a:pt x="329198" y="1119207"/>
                  <a:pt x="323286" y="1104273"/>
                  <a:pt x="320174" y="1089025"/>
                </a:cubicBezTo>
                <a:cubicBezTo>
                  <a:pt x="317063" y="1074090"/>
                  <a:pt x="308972" y="1066311"/>
                  <a:pt x="294970" y="1062889"/>
                </a:cubicBezTo>
                <a:cubicBezTo>
                  <a:pt x="273191" y="1057600"/>
                  <a:pt x="251722" y="1051065"/>
                  <a:pt x="229940" y="1047021"/>
                </a:cubicBezTo>
                <a:cubicBezTo>
                  <a:pt x="195402" y="1040486"/>
                  <a:pt x="173311" y="1021194"/>
                  <a:pt x="163975" y="987591"/>
                </a:cubicBezTo>
                <a:cubicBezTo>
                  <a:pt x="158998" y="969855"/>
                  <a:pt x="155265" y="951497"/>
                  <a:pt x="151219" y="933450"/>
                </a:cubicBezTo>
                <a:cubicBezTo>
                  <a:pt x="150596" y="931273"/>
                  <a:pt x="151219" y="928783"/>
                  <a:pt x="151219" y="924738"/>
                </a:cubicBezTo>
                <a:cubicBezTo>
                  <a:pt x="169266" y="940296"/>
                  <a:pt x="189490" y="944963"/>
                  <a:pt x="210961" y="947141"/>
                </a:cubicBezTo>
                <a:cubicBezTo>
                  <a:pt x="240830" y="950252"/>
                  <a:pt x="263233" y="965498"/>
                  <a:pt x="278479" y="991325"/>
                </a:cubicBezTo>
                <a:cubicBezTo>
                  <a:pt x="284702" y="1001592"/>
                  <a:pt x="290614" y="1012171"/>
                  <a:pt x="298392" y="1021818"/>
                </a:cubicBezTo>
                <a:cubicBezTo>
                  <a:pt x="291859" y="1001281"/>
                  <a:pt x="285325" y="980746"/>
                  <a:pt x="278479" y="960520"/>
                </a:cubicBezTo>
                <a:cubicBezTo>
                  <a:pt x="277858" y="958654"/>
                  <a:pt x="274746" y="956787"/>
                  <a:pt x="272256" y="955853"/>
                </a:cubicBezTo>
                <a:cubicBezTo>
                  <a:pt x="248921" y="949009"/>
                  <a:pt x="225894" y="939673"/>
                  <a:pt x="201937" y="935940"/>
                </a:cubicBezTo>
                <a:cubicBezTo>
                  <a:pt x="159932" y="929094"/>
                  <a:pt x="134106" y="907003"/>
                  <a:pt x="125083" y="865619"/>
                </a:cubicBezTo>
                <a:cubicBezTo>
                  <a:pt x="121972" y="851307"/>
                  <a:pt x="118548" y="836994"/>
                  <a:pt x="115436" y="822682"/>
                </a:cubicBezTo>
                <a:cubicBezTo>
                  <a:pt x="114815" y="819570"/>
                  <a:pt x="114815" y="816146"/>
                  <a:pt x="114191" y="810547"/>
                </a:cubicBezTo>
                <a:cubicBezTo>
                  <a:pt x="131306" y="825482"/>
                  <a:pt x="149040" y="831394"/>
                  <a:pt x="169266" y="832950"/>
                </a:cubicBezTo>
                <a:cubicBezTo>
                  <a:pt x="201314" y="835751"/>
                  <a:pt x="226207" y="850373"/>
                  <a:pt x="242698" y="878688"/>
                </a:cubicBezTo>
                <a:cubicBezTo>
                  <a:pt x="248608" y="888957"/>
                  <a:pt x="254520" y="899225"/>
                  <a:pt x="261677" y="909181"/>
                </a:cubicBezTo>
                <a:cubicBezTo>
                  <a:pt x="255455" y="890823"/>
                  <a:pt x="249853" y="872155"/>
                  <a:pt x="243009" y="854108"/>
                </a:cubicBezTo>
                <a:cubicBezTo>
                  <a:pt x="241764" y="850997"/>
                  <a:pt x="236786" y="849441"/>
                  <a:pt x="233675" y="846951"/>
                </a:cubicBezTo>
                <a:cubicBezTo>
                  <a:pt x="215939" y="834193"/>
                  <a:pt x="196647" y="826104"/>
                  <a:pt x="174867" y="823614"/>
                </a:cubicBezTo>
                <a:cubicBezTo>
                  <a:pt x="128816" y="818325"/>
                  <a:pt x="99568" y="793122"/>
                  <a:pt x="88055" y="747694"/>
                </a:cubicBezTo>
                <a:cubicBezTo>
                  <a:pt x="84322" y="732137"/>
                  <a:pt x="80898" y="716578"/>
                  <a:pt x="77476" y="702266"/>
                </a:cubicBezTo>
                <a:cubicBezTo>
                  <a:pt x="96457" y="708489"/>
                  <a:pt x="115125" y="714401"/>
                  <a:pt x="134106" y="720313"/>
                </a:cubicBezTo>
                <a:cubicBezTo>
                  <a:pt x="173933" y="732759"/>
                  <a:pt x="201003" y="759518"/>
                  <a:pt x="219982" y="795611"/>
                </a:cubicBezTo>
                <a:cubicBezTo>
                  <a:pt x="221851" y="799034"/>
                  <a:pt x="223406" y="802145"/>
                  <a:pt x="226829" y="804946"/>
                </a:cubicBezTo>
                <a:cubicBezTo>
                  <a:pt x="220606" y="786899"/>
                  <a:pt x="214383" y="768852"/>
                  <a:pt x="207848" y="750805"/>
                </a:cubicBezTo>
                <a:cubicBezTo>
                  <a:pt x="206915" y="748628"/>
                  <a:pt x="204425" y="746762"/>
                  <a:pt x="202248" y="744893"/>
                </a:cubicBezTo>
                <a:cubicBezTo>
                  <a:pt x="198513" y="742093"/>
                  <a:pt x="194780" y="739605"/>
                  <a:pt x="191046" y="737115"/>
                </a:cubicBezTo>
                <a:cubicBezTo>
                  <a:pt x="145618" y="706312"/>
                  <a:pt x="127571" y="664306"/>
                  <a:pt x="138773" y="610166"/>
                </a:cubicBezTo>
                <a:cubicBezTo>
                  <a:pt x="141885" y="594920"/>
                  <a:pt x="145307" y="579674"/>
                  <a:pt x="148729" y="563493"/>
                </a:cubicBezTo>
                <a:close/>
                <a:moveTo>
                  <a:pt x="605187" y="473881"/>
                </a:moveTo>
                <a:cubicBezTo>
                  <a:pt x="608922" y="479171"/>
                  <a:pt x="610477" y="482283"/>
                  <a:pt x="612965" y="485081"/>
                </a:cubicBezTo>
                <a:cubicBezTo>
                  <a:pt x="626345" y="500329"/>
                  <a:pt x="640659" y="514952"/>
                  <a:pt x="660261" y="522109"/>
                </a:cubicBezTo>
                <a:cubicBezTo>
                  <a:pt x="712535" y="541090"/>
                  <a:pt x="741161" y="578740"/>
                  <a:pt x="751117" y="632878"/>
                </a:cubicBezTo>
                <a:cubicBezTo>
                  <a:pt x="757029" y="663994"/>
                  <a:pt x="760451" y="695110"/>
                  <a:pt x="758585" y="726536"/>
                </a:cubicBezTo>
                <a:cubicBezTo>
                  <a:pt x="758896" y="729335"/>
                  <a:pt x="758585" y="731514"/>
                  <a:pt x="758274" y="735247"/>
                </a:cubicBezTo>
                <a:cubicBezTo>
                  <a:pt x="754852" y="732447"/>
                  <a:pt x="752984" y="730580"/>
                  <a:pt x="750806" y="729024"/>
                </a:cubicBezTo>
                <a:cubicBezTo>
                  <a:pt x="729959" y="714400"/>
                  <a:pt x="709422" y="699466"/>
                  <a:pt x="687953" y="685463"/>
                </a:cubicBezTo>
                <a:cubicBezTo>
                  <a:pt x="675818" y="677374"/>
                  <a:pt x="662128" y="671462"/>
                  <a:pt x="649372" y="663994"/>
                </a:cubicBezTo>
                <a:cubicBezTo>
                  <a:pt x="619190" y="645947"/>
                  <a:pt x="601454" y="619811"/>
                  <a:pt x="598342" y="584339"/>
                </a:cubicBezTo>
                <a:cubicBezTo>
                  <a:pt x="594920" y="548245"/>
                  <a:pt x="600209" y="512775"/>
                  <a:pt x="605187" y="473881"/>
                </a:cubicBezTo>
                <a:close/>
                <a:moveTo>
                  <a:pt x="927539" y="469837"/>
                </a:moveTo>
                <a:cubicBezTo>
                  <a:pt x="931584" y="507797"/>
                  <a:pt x="938429" y="545757"/>
                  <a:pt x="932829" y="584030"/>
                </a:cubicBezTo>
                <a:cubicBezTo>
                  <a:pt x="928784" y="612032"/>
                  <a:pt x="914783" y="634746"/>
                  <a:pt x="890824" y="650305"/>
                </a:cubicBezTo>
                <a:cubicBezTo>
                  <a:pt x="876823" y="659639"/>
                  <a:pt x="861264" y="666484"/>
                  <a:pt x="847573" y="675820"/>
                </a:cubicBezTo>
                <a:cubicBezTo>
                  <a:pt x="824860" y="690753"/>
                  <a:pt x="803080" y="706933"/>
                  <a:pt x="780988" y="722803"/>
                </a:cubicBezTo>
                <a:cubicBezTo>
                  <a:pt x="779743" y="723735"/>
                  <a:pt x="778498" y="724980"/>
                  <a:pt x="776942" y="725914"/>
                </a:cubicBezTo>
                <a:cubicBezTo>
                  <a:pt x="775697" y="725604"/>
                  <a:pt x="774765" y="725604"/>
                  <a:pt x="773520" y="725291"/>
                </a:cubicBezTo>
                <a:cubicBezTo>
                  <a:pt x="774454" y="701956"/>
                  <a:pt x="774454" y="678618"/>
                  <a:pt x="776942" y="655594"/>
                </a:cubicBezTo>
                <a:cubicBezTo>
                  <a:pt x="779121" y="636615"/>
                  <a:pt x="784099" y="617944"/>
                  <a:pt x="789077" y="599276"/>
                </a:cubicBezTo>
                <a:cubicBezTo>
                  <a:pt x="798100" y="565049"/>
                  <a:pt x="818637" y="539534"/>
                  <a:pt x="850374" y="524911"/>
                </a:cubicBezTo>
                <a:cubicBezTo>
                  <a:pt x="879000" y="511842"/>
                  <a:pt x="905447" y="496285"/>
                  <a:pt x="924738" y="470458"/>
                </a:cubicBezTo>
                <a:cubicBezTo>
                  <a:pt x="925049" y="470148"/>
                  <a:pt x="925983" y="470148"/>
                  <a:pt x="927539" y="469837"/>
                </a:cubicBezTo>
                <a:close/>
                <a:moveTo>
                  <a:pt x="606743" y="311149"/>
                </a:moveTo>
                <a:cubicBezTo>
                  <a:pt x="620744" y="331373"/>
                  <a:pt x="637235" y="347553"/>
                  <a:pt x="659328" y="357200"/>
                </a:cubicBezTo>
                <a:cubicBezTo>
                  <a:pt x="663371" y="359066"/>
                  <a:pt x="667728" y="360933"/>
                  <a:pt x="671773" y="362799"/>
                </a:cubicBezTo>
                <a:cubicBezTo>
                  <a:pt x="711289" y="379914"/>
                  <a:pt x="736182" y="408850"/>
                  <a:pt x="746761" y="451167"/>
                </a:cubicBezTo>
                <a:cubicBezTo>
                  <a:pt x="755471" y="486015"/>
                  <a:pt x="761073" y="520864"/>
                  <a:pt x="759206" y="556957"/>
                </a:cubicBezTo>
                <a:cubicBezTo>
                  <a:pt x="758895" y="561003"/>
                  <a:pt x="758585" y="565047"/>
                  <a:pt x="757961" y="570337"/>
                </a:cubicBezTo>
                <a:cubicBezTo>
                  <a:pt x="755161" y="567848"/>
                  <a:pt x="753294" y="566292"/>
                  <a:pt x="751428" y="565047"/>
                </a:cubicBezTo>
                <a:cubicBezTo>
                  <a:pt x="730891" y="550424"/>
                  <a:pt x="710667" y="535799"/>
                  <a:pt x="689820" y="521798"/>
                </a:cubicBezTo>
                <a:cubicBezTo>
                  <a:pt x="677685" y="513707"/>
                  <a:pt x="663995" y="507795"/>
                  <a:pt x="651236" y="500640"/>
                </a:cubicBezTo>
                <a:cubicBezTo>
                  <a:pt x="618878" y="481970"/>
                  <a:pt x="598965" y="454278"/>
                  <a:pt x="598654" y="416629"/>
                </a:cubicBezTo>
                <a:cubicBezTo>
                  <a:pt x="598341" y="382402"/>
                  <a:pt x="602697" y="348487"/>
                  <a:pt x="604877" y="314260"/>
                </a:cubicBezTo>
                <a:cubicBezTo>
                  <a:pt x="605187" y="313326"/>
                  <a:pt x="606120" y="312394"/>
                  <a:pt x="606743" y="311149"/>
                </a:cubicBezTo>
                <a:close/>
                <a:moveTo>
                  <a:pt x="930029" y="304927"/>
                </a:moveTo>
                <a:cubicBezTo>
                  <a:pt x="931272" y="342265"/>
                  <a:pt x="934072" y="378359"/>
                  <a:pt x="933140" y="414140"/>
                </a:cubicBezTo>
                <a:cubicBezTo>
                  <a:pt x="932517" y="443078"/>
                  <a:pt x="918205" y="466724"/>
                  <a:pt x="894557" y="484149"/>
                </a:cubicBezTo>
                <a:cubicBezTo>
                  <a:pt x="888023" y="488816"/>
                  <a:pt x="881488" y="493484"/>
                  <a:pt x="874333" y="497216"/>
                </a:cubicBezTo>
                <a:cubicBezTo>
                  <a:pt x="840106" y="515887"/>
                  <a:pt x="804946" y="533310"/>
                  <a:pt x="776010" y="563805"/>
                </a:cubicBezTo>
                <a:cubicBezTo>
                  <a:pt x="775076" y="556336"/>
                  <a:pt x="774452" y="551357"/>
                  <a:pt x="774141" y="546379"/>
                </a:cubicBezTo>
                <a:cubicBezTo>
                  <a:pt x="772586" y="505929"/>
                  <a:pt x="778809" y="466413"/>
                  <a:pt x="791256" y="427830"/>
                </a:cubicBezTo>
                <a:cubicBezTo>
                  <a:pt x="801522" y="396716"/>
                  <a:pt x="821748" y="374313"/>
                  <a:pt x="850685" y="360933"/>
                </a:cubicBezTo>
                <a:cubicBezTo>
                  <a:pt x="879000" y="347865"/>
                  <a:pt x="905136" y="332618"/>
                  <a:pt x="924117" y="307104"/>
                </a:cubicBezTo>
                <a:cubicBezTo>
                  <a:pt x="924738" y="306793"/>
                  <a:pt x="925983" y="306482"/>
                  <a:pt x="930029" y="304927"/>
                </a:cubicBezTo>
                <a:close/>
                <a:moveTo>
                  <a:pt x="602386" y="148730"/>
                </a:moveTo>
                <a:cubicBezTo>
                  <a:pt x="619500" y="169577"/>
                  <a:pt x="641280" y="182644"/>
                  <a:pt x="663062" y="196337"/>
                </a:cubicBezTo>
                <a:cubicBezTo>
                  <a:pt x="716578" y="230562"/>
                  <a:pt x="742093" y="282212"/>
                  <a:pt x="750495" y="343199"/>
                </a:cubicBezTo>
                <a:cubicBezTo>
                  <a:pt x="753606" y="366847"/>
                  <a:pt x="753917" y="390804"/>
                  <a:pt x="755473" y="414762"/>
                </a:cubicBezTo>
                <a:cubicBezTo>
                  <a:pt x="754228" y="415075"/>
                  <a:pt x="752672" y="415386"/>
                  <a:pt x="751116" y="415697"/>
                </a:cubicBezTo>
                <a:cubicBezTo>
                  <a:pt x="730580" y="383649"/>
                  <a:pt x="701022" y="363423"/>
                  <a:pt x="667418" y="346621"/>
                </a:cubicBezTo>
                <a:cubicBezTo>
                  <a:pt x="619500" y="322975"/>
                  <a:pt x="595542" y="282836"/>
                  <a:pt x="596163" y="229317"/>
                </a:cubicBezTo>
                <a:cubicBezTo>
                  <a:pt x="596476" y="202559"/>
                  <a:pt x="599275" y="175800"/>
                  <a:pt x="602386" y="148730"/>
                </a:cubicBezTo>
                <a:close/>
                <a:moveTo>
                  <a:pt x="925671" y="140018"/>
                </a:moveTo>
                <a:cubicBezTo>
                  <a:pt x="926605" y="148107"/>
                  <a:pt x="927227" y="153708"/>
                  <a:pt x="927539" y="159309"/>
                </a:cubicBezTo>
                <a:cubicBezTo>
                  <a:pt x="928783" y="180157"/>
                  <a:pt x="930962" y="201002"/>
                  <a:pt x="931272" y="221850"/>
                </a:cubicBezTo>
                <a:cubicBezTo>
                  <a:pt x="932207" y="276924"/>
                  <a:pt x="907003" y="316751"/>
                  <a:pt x="857840" y="341020"/>
                </a:cubicBezTo>
                <a:cubicBezTo>
                  <a:pt x="834194" y="352844"/>
                  <a:pt x="811791" y="365603"/>
                  <a:pt x="794055" y="385827"/>
                </a:cubicBezTo>
                <a:cubicBezTo>
                  <a:pt x="788454" y="393294"/>
                  <a:pt x="782544" y="401073"/>
                  <a:pt x="774452" y="410718"/>
                </a:cubicBezTo>
                <a:cubicBezTo>
                  <a:pt x="772275" y="356267"/>
                  <a:pt x="777253" y="306172"/>
                  <a:pt x="801212" y="259188"/>
                </a:cubicBezTo>
                <a:cubicBezTo>
                  <a:pt x="816147" y="229941"/>
                  <a:pt x="837306" y="205982"/>
                  <a:pt x="865308" y="188868"/>
                </a:cubicBezTo>
                <a:cubicBezTo>
                  <a:pt x="886779" y="175801"/>
                  <a:pt x="907624" y="162110"/>
                  <a:pt x="925671" y="140018"/>
                </a:cubicBezTo>
                <a:close/>
                <a:moveTo>
                  <a:pt x="754851" y="0"/>
                </a:moveTo>
                <a:cubicBezTo>
                  <a:pt x="759518" y="4978"/>
                  <a:pt x="762940" y="8402"/>
                  <a:pt x="766053" y="12135"/>
                </a:cubicBezTo>
                <a:cubicBezTo>
                  <a:pt x="790945" y="40139"/>
                  <a:pt x="809613" y="71564"/>
                  <a:pt x="820816" y="107657"/>
                </a:cubicBezTo>
                <a:cubicBezTo>
                  <a:pt x="829528" y="135351"/>
                  <a:pt x="827973" y="161797"/>
                  <a:pt x="816459" y="188557"/>
                </a:cubicBezTo>
                <a:cubicBezTo>
                  <a:pt x="803390" y="218738"/>
                  <a:pt x="785656" y="245498"/>
                  <a:pt x="765430" y="271323"/>
                </a:cubicBezTo>
                <a:cubicBezTo>
                  <a:pt x="762629" y="274745"/>
                  <a:pt x="760452" y="279723"/>
                  <a:pt x="760763" y="284080"/>
                </a:cubicBezTo>
                <a:cubicBezTo>
                  <a:pt x="766053" y="513087"/>
                  <a:pt x="769786" y="742094"/>
                  <a:pt x="764808" y="971101"/>
                </a:cubicBezTo>
                <a:cubicBezTo>
                  <a:pt x="762008" y="1109874"/>
                  <a:pt x="756717" y="1248647"/>
                  <a:pt x="749873" y="1387110"/>
                </a:cubicBezTo>
                <a:cubicBezTo>
                  <a:pt x="740226" y="1582200"/>
                  <a:pt x="708801" y="1773869"/>
                  <a:pt x="653105" y="1961492"/>
                </a:cubicBezTo>
                <a:cubicBezTo>
                  <a:pt x="645014" y="1989185"/>
                  <a:pt x="643147" y="2018433"/>
                  <a:pt x="637235" y="2047059"/>
                </a:cubicBezTo>
                <a:cubicBezTo>
                  <a:pt x="625101" y="2105555"/>
                  <a:pt x="609854" y="2163739"/>
                  <a:pt x="577806" y="2214147"/>
                </a:cubicBezTo>
                <a:cubicBezTo>
                  <a:pt x="546069" y="2264553"/>
                  <a:pt x="523976" y="2319004"/>
                  <a:pt x="498773" y="2372212"/>
                </a:cubicBezTo>
                <a:cubicBezTo>
                  <a:pt x="497217" y="2375634"/>
                  <a:pt x="495040" y="2379367"/>
                  <a:pt x="492239" y="2382167"/>
                </a:cubicBezTo>
                <a:cubicBezTo>
                  <a:pt x="582163" y="2179609"/>
                  <a:pt x="630702" y="1966782"/>
                  <a:pt x="659639" y="1748665"/>
                </a:cubicBezTo>
                <a:cubicBezTo>
                  <a:pt x="659639" y="1779159"/>
                  <a:pt x="660260" y="1809962"/>
                  <a:pt x="659328" y="1840455"/>
                </a:cubicBezTo>
                <a:cubicBezTo>
                  <a:pt x="658705" y="1871260"/>
                  <a:pt x="656527" y="1901752"/>
                  <a:pt x="655906" y="1932866"/>
                </a:cubicBezTo>
                <a:cubicBezTo>
                  <a:pt x="657772" y="1926022"/>
                  <a:pt x="659949" y="1919176"/>
                  <a:pt x="661816" y="1912331"/>
                </a:cubicBezTo>
                <a:cubicBezTo>
                  <a:pt x="702889" y="1763601"/>
                  <a:pt x="730581" y="1612693"/>
                  <a:pt x="739915" y="1458673"/>
                </a:cubicBezTo>
                <a:cubicBezTo>
                  <a:pt x="747694" y="1331414"/>
                  <a:pt x="752674" y="1203841"/>
                  <a:pt x="758586" y="1076270"/>
                </a:cubicBezTo>
                <a:cubicBezTo>
                  <a:pt x="758896" y="1071291"/>
                  <a:pt x="758586" y="1066624"/>
                  <a:pt x="758586" y="1058534"/>
                </a:cubicBezTo>
                <a:cubicBezTo>
                  <a:pt x="757341" y="1063202"/>
                  <a:pt x="756717" y="1065068"/>
                  <a:pt x="755785" y="1067869"/>
                </a:cubicBezTo>
                <a:cubicBezTo>
                  <a:pt x="747694" y="1061022"/>
                  <a:pt x="740226" y="1053244"/>
                  <a:pt x="731826" y="1047955"/>
                </a:cubicBezTo>
                <a:cubicBezTo>
                  <a:pt x="711600" y="1034886"/>
                  <a:pt x="691687" y="1020574"/>
                  <a:pt x="669907" y="1010617"/>
                </a:cubicBezTo>
                <a:cubicBezTo>
                  <a:pt x="612032" y="983857"/>
                  <a:pt x="589630" y="939364"/>
                  <a:pt x="596164" y="877445"/>
                </a:cubicBezTo>
                <a:cubicBezTo>
                  <a:pt x="598654" y="855663"/>
                  <a:pt x="600209" y="833884"/>
                  <a:pt x="602387" y="810236"/>
                </a:cubicBezTo>
                <a:cubicBezTo>
                  <a:pt x="605187" y="812415"/>
                  <a:pt x="606432" y="813347"/>
                  <a:pt x="607365" y="814281"/>
                </a:cubicBezTo>
                <a:cubicBezTo>
                  <a:pt x="624479" y="835750"/>
                  <a:pt x="645637" y="851307"/>
                  <a:pt x="671152" y="861886"/>
                </a:cubicBezTo>
                <a:cubicBezTo>
                  <a:pt x="701021" y="874021"/>
                  <a:pt x="724980" y="893936"/>
                  <a:pt x="736493" y="925050"/>
                </a:cubicBezTo>
                <a:cubicBezTo>
                  <a:pt x="743338" y="943408"/>
                  <a:pt x="748007" y="962389"/>
                  <a:pt x="752050" y="981369"/>
                </a:cubicBezTo>
                <a:cubicBezTo>
                  <a:pt x="755162" y="995992"/>
                  <a:pt x="756096" y="1010928"/>
                  <a:pt x="758896" y="1026174"/>
                </a:cubicBezTo>
                <a:cubicBezTo>
                  <a:pt x="759207" y="1023373"/>
                  <a:pt x="759829" y="1020574"/>
                  <a:pt x="759829" y="1017774"/>
                </a:cubicBezTo>
                <a:cubicBezTo>
                  <a:pt x="760141" y="860020"/>
                  <a:pt x="760763" y="702268"/>
                  <a:pt x="760141" y="544824"/>
                </a:cubicBezTo>
                <a:cubicBezTo>
                  <a:pt x="759829" y="457701"/>
                  <a:pt x="757341" y="370891"/>
                  <a:pt x="756096" y="283769"/>
                </a:cubicBezTo>
                <a:cubicBezTo>
                  <a:pt x="756096" y="273500"/>
                  <a:pt x="752674" y="265722"/>
                  <a:pt x="746762" y="257009"/>
                </a:cubicBezTo>
                <a:cubicBezTo>
                  <a:pt x="733382" y="238030"/>
                  <a:pt x="720313" y="218428"/>
                  <a:pt x="709734" y="197580"/>
                </a:cubicBezTo>
                <a:cubicBezTo>
                  <a:pt x="694487" y="168020"/>
                  <a:pt x="692932" y="136596"/>
                  <a:pt x="702889" y="104858"/>
                </a:cubicBezTo>
                <a:cubicBezTo>
                  <a:pt x="713779" y="68765"/>
                  <a:pt x="731515" y="35783"/>
                  <a:pt x="752361" y="4667"/>
                </a:cubicBezTo>
                <a:cubicBezTo>
                  <a:pt x="752984" y="3422"/>
                  <a:pt x="753606" y="2177"/>
                  <a:pt x="754851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646" cap="flat">
            <a:solidFill>
              <a:schemeClr val="accent6">
                <a:lumMod val="50000"/>
              </a:schemeClr>
            </a:solidFill>
            <a:prstDash val="solid"/>
            <a:miter/>
          </a:ln>
        </p:spPr>
        <p:txBody>
          <a:bodyPr wrap="square" lIns="91440" tIns="45720" rIns="91440" bIns="45720" rtlCol="0" anchor="ctr">
            <a:noAutofit/>
          </a:bodyPr>
          <a:lstStyle/>
          <a:p>
            <a:endParaRPr lang="en-US" sz="2400" kern="0" dirty="0">
              <a:solidFill>
                <a:prstClr val="black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E11AA9-574A-4281-9B77-9DEF767DBA7D}"/>
              </a:ext>
            </a:extLst>
          </p:cNvPr>
          <p:cNvCxnSpPr>
            <a:cxnSpLocks/>
          </p:cNvCxnSpPr>
          <p:nvPr/>
        </p:nvCxnSpPr>
        <p:spPr>
          <a:xfrm>
            <a:off x="9296400" y="5552287"/>
            <a:ext cx="2063432" cy="0"/>
          </a:xfrm>
          <a:prstGeom prst="line">
            <a:avLst/>
          </a:prstGeom>
          <a:ln w="38100">
            <a:solidFill>
              <a:schemeClr val="tx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2" r="19152"/>
          <a:stretch/>
        </p:blipFill>
        <p:spPr>
          <a:xfrm>
            <a:off x="135767" y="652323"/>
            <a:ext cx="3631627" cy="3631627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6" r="-2" b="1352"/>
          <a:stretch/>
        </p:blipFill>
        <p:spPr>
          <a:xfrm>
            <a:off x="3202310" y="652323"/>
            <a:ext cx="4979304" cy="3631625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68724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DE054-FE60-42DF-B767-82CC615F4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Screenshots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26E65-A09D-4D4F-BC5B-62E37AFFC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072" y="2113100"/>
            <a:ext cx="2575564" cy="4187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1094AF-B20E-4F0D-BF58-594C45593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80" y="2113100"/>
            <a:ext cx="3837900" cy="4187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FEB926-4B16-429F-B2B2-1FFE96E9D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2759" y="2567865"/>
            <a:ext cx="2844798" cy="245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28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760D3AC-FBFB-44BB-9B84-55D0186B3ABA}"/>
              </a:ext>
            </a:extLst>
          </p:cNvPr>
          <p:cNvSpPr txBox="1">
            <a:spLocks/>
          </p:cNvSpPr>
          <p:nvPr/>
        </p:nvSpPr>
        <p:spPr>
          <a:xfrm>
            <a:off x="633743" y="609599"/>
            <a:ext cx="3413156" cy="5273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457200">
              <a:spcAft>
                <a:spcPts val="600"/>
              </a:spcAft>
            </a:pPr>
            <a:r>
              <a:rPr lang="en-US" sz="40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cs typeface="Arial" panose="020B0604020202020204" pitchFamily="34" charset="0"/>
              </a:rPr>
              <a:t>Q&amp;A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1B38A8-6140-408C-9BBC-09F6DC94320B}"/>
              </a:ext>
            </a:extLst>
          </p:cNvPr>
          <p:cNvSpPr txBox="1">
            <a:spLocks/>
          </p:cNvSpPr>
          <p:nvPr/>
        </p:nvSpPr>
        <p:spPr>
          <a:xfrm>
            <a:off x="5277121" y="609598"/>
            <a:ext cx="3413156" cy="5273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457200">
              <a:spcAft>
                <a:spcPts val="600"/>
              </a:spcAft>
            </a:pPr>
            <a:r>
              <a:rPr lang="en-US" sz="40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cs typeface="Arial" panose="020B0604020202020204" pitchFamily="34" charset="0"/>
              </a:rPr>
              <a:t>Thank You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FC134B2-8B03-46A7-BA3E-BE003BF89281}"/>
              </a:ext>
            </a:extLst>
          </p:cNvPr>
          <p:cNvCxnSpPr>
            <a:cxnSpLocks/>
          </p:cNvCxnSpPr>
          <p:nvPr/>
        </p:nvCxnSpPr>
        <p:spPr>
          <a:xfrm>
            <a:off x="4817640" y="2167062"/>
            <a:ext cx="0" cy="2523876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211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041CC-092B-486A-BC49-1EA6E6715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3" y="56913"/>
            <a:ext cx="10715626" cy="720052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chemeClr val="tx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The Team - Cognitive Warriors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789ED-5050-4EDC-933C-E1A6C23EA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741" y="1606499"/>
            <a:ext cx="1245607" cy="981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FE65D6-38BE-4106-9D57-0A396732C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4375" y="1606499"/>
            <a:ext cx="1245606" cy="1014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F19DFF-A50A-48F1-9C8B-3C99D1C6F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39" y="1606499"/>
            <a:ext cx="1173679" cy="1012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E63DD8-341D-4243-81A5-FEC73C83A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9690" y="1606499"/>
            <a:ext cx="1173678" cy="986748"/>
          </a:xfrm>
          <a:prstGeom prst="rect">
            <a:avLst/>
          </a:prstGeom>
        </p:spPr>
      </p:pic>
      <p:pic>
        <p:nvPicPr>
          <p:cNvPr id="8" name="Picture 3" descr="A person standing in a parking lot&#10;&#10;Description generated with very high confidence">
            <a:extLst>
              <a:ext uri="{FF2B5EF4-FFF2-40B4-BE49-F238E27FC236}">
                <a16:creationId xmlns:a16="http://schemas.microsoft.com/office/drawing/2014/main" id="{24D33037-0D17-4A66-A736-E9467F690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8743" y="1606499"/>
            <a:ext cx="1173680" cy="9810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0F257D-E946-46E2-B8A5-33A454FA9013}"/>
              </a:ext>
            </a:extLst>
          </p:cNvPr>
          <p:cNvSpPr txBox="1"/>
          <p:nvPr/>
        </p:nvSpPr>
        <p:spPr>
          <a:xfrm>
            <a:off x="4849524" y="3099016"/>
            <a:ext cx="222260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latin typeface="IBM Plex Sans" panose="020B0503050203000203" pitchFamily="34" charset="0"/>
                <a:cs typeface="Arial" panose="020B0604020202020204" pitchFamily="34" charset="0"/>
              </a:rPr>
              <a:t>Madhusmita Patil </a:t>
            </a:r>
          </a:p>
          <a:p>
            <a:r>
              <a:rPr lang="en-US" sz="1400" dirty="0">
                <a:latin typeface="IBM Plex Sans" panose="020B0503050203000203" pitchFamily="34" charset="0"/>
                <a:cs typeface="Arial" panose="020B0604020202020204" pitchFamily="34" charset="0"/>
              </a:rPr>
              <a:t>Senior IT Architect, Lead </a:t>
            </a:r>
          </a:p>
          <a:p>
            <a:r>
              <a:rPr lang="en-IN" sz="1400" b="0" i="0" u="sng" kern="1200" dirty="0">
                <a:solidFill>
                  <a:schemeClr val="tx1"/>
                </a:solidFill>
                <a:effectLst/>
                <a:latin typeface="IBM Plex Sans" panose="020B0503050203000203" pitchFamily="34" charset="0"/>
                <a:ea typeface="+mn-ea"/>
                <a:cs typeface="Arial" panose="020B0604020202020204" pitchFamily="34" charset="0"/>
                <a:hlinkClick r:id="rId7"/>
              </a:rPr>
              <a:t>madhusmita.patil@in.ibm.com</a:t>
            </a:r>
            <a:endParaRPr lang="en-IN" sz="1400" b="0" i="0" u="sng" kern="1200" dirty="0">
              <a:solidFill>
                <a:schemeClr val="tx1"/>
              </a:solidFill>
              <a:effectLst/>
              <a:latin typeface="IBM Plex Sans" panose="020B0503050203000203" pitchFamily="34" charset="0"/>
              <a:ea typeface="+mn-ea"/>
              <a:cs typeface="Arial" panose="020B0604020202020204" pitchFamily="34" charset="0"/>
            </a:endParaRPr>
          </a:p>
          <a:p>
            <a:r>
              <a:rPr lang="en-IN" sz="1400" dirty="0">
                <a:latin typeface="IBM Plex Sans" panose="020B0503050203000203" pitchFamily="34" charset="0"/>
                <a:cs typeface="Arial" panose="020B0604020202020204" pitchFamily="34" charset="0"/>
              </a:rPr>
              <a:t>7702970909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0742C3-1BC2-4B5F-8E4B-8C61B228A8D8}"/>
              </a:ext>
            </a:extLst>
          </p:cNvPr>
          <p:cNvSpPr txBox="1"/>
          <p:nvPr/>
        </p:nvSpPr>
        <p:spPr>
          <a:xfrm>
            <a:off x="7286172" y="3143299"/>
            <a:ext cx="207774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latin typeface="IBM Plex Sans" panose="020B0503050203000203" pitchFamily="34" charset="0"/>
                <a:cs typeface="Arial" panose="020B0604020202020204" pitchFamily="34" charset="0"/>
              </a:rPr>
              <a:t>Richa </a:t>
            </a:r>
            <a:r>
              <a:rPr lang="en-IN" sz="1400" dirty="0" err="1">
                <a:latin typeface="IBM Plex Sans" panose="020B0503050203000203" pitchFamily="34" charset="0"/>
                <a:cs typeface="Arial" panose="020B0604020202020204" pitchFamily="34" charset="0"/>
              </a:rPr>
              <a:t>Manral</a:t>
            </a:r>
            <a:r>
              <a:rPr lang="en-IN" sz="1400" dirty="0">
                <a:latin typeface="IBM Plex Sans" panose="020B0503050203000203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IN" sz="1400" dirty="0">
                <a:latin typeface="IBM Plex Sans" panose="020B0503050203000203" pitchFamily="34" charset="0"/>
                <a:cs typeface="Arial" panose="020B0604020202020204" pitchFamily="34" charset="0"/>
              </a:rPr>
              <a:t>Data Scientist, Watson Services </a:t>
            </a:r>
          </a:p>
          <a:p>
            <a:r>
              <a:rPr lang="en-IN" sz="1400" dirty="0">
                <a:latin typeface="IBM Plex Sans" panose="020B0503050203000203" pitchFamily="34" charset="0"/>
                <a:cs typeface="Arial" panose="020B0604020202020204" pitchFamily="34" charset="0"/>
                <a:hlinkClick r:id="rId8"/>
              </a:rPr>
              <a:t>rmanra18@in.ibm.com</a:t>
            </a:r>
            <a:endParaRPr lang="en-IN" sz="1400" dirty="0">
              <a:latin typeface="IBM Plex Sans" panose="020B0503050203000203" pitchFamily="34" charset="0"/>
              <a:cs typeface="Arial" panose="020B0604020202020204" pitchFamily="34" charset="0"/>
            </a:endParaRPr>
          </a:p>
          <a:p>
            <a:r>
              <a:rPr lang="en-IN" sz="1400" dirty="0">
                <a:latin typeface="IBM Plex Sans" panose="020B0503050203000203" pitchFamily="34" charset="0"/>
                <a:cs typeface="Arial" panose="020B0604020202020204" pitchFamily="34" charset="0"/>
              </a:rPr>
              <a:t>7417958372</a:t>
            </a:r>
          </a:p>
          <a:p>
            <a:endParaRPr lang="en-IN" sz="1400" b="0" i="0" u="sng" kern="1200" dirty="0">
              <a:solidFill>
                <a:schemeClr val="tx1"/>
              </a:solidFill>
              <a:effectLst/>
              <a:latin typeface="IBM Plex Sans" panose="020B0503050203000203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5BA48-F446-48F8-A27F-8CDA739C0B4A}"/>
              </a:ext>
            </a:extLst>
          </p:cNvPr>
          <p:cNvSpPr txBox="1"/>
          <p:nvPr/>
        </p:nvSpPr>
        <p:spPr>
          <a:xfrm>
            <a:off x="9722820" y="3111156"/>
            <a:ext cx="182147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latin typeface="IBM Plex Sans" panose="020B0503050203000203" pitchFamily="34" charset="0"/>
                <a:cs typeface="Arial" panose="020B0604020202020204" pitchFamily="34" charset="0"/>
              </a:rPr>
              <a:t>Rohit</a:t>
            </a:r>
          </a:p>
          <a:p>
            <a:r>
              <a:rPr lang="en-US" sz="1400" dirty="0">
                <a:latin typeface="IBM Plex Sans" panose="020B0503050203000203" pitchFamily="34" charset="0"/>
                <a:cs typeface="Arial" panose="020B0604020202020204" pitchFamily="34" charset="0"/>
              </a:rPr>
              <a:t>Data Scientist / Full Stack Developer </a:t>
            </a:r>
            <a:endParaRPr lang="en-IN" sz="1400" dirty="0">
              <a:latin typeface="IBM Plex Sans" panose="020B0503050203000203" pitchFamily="34" charset="0"/>
              <a:cs typeface="Arial" panose="020B0604020202020204" pitchFamily="34" charset="0"/>
            </a:endParaRPr>
          </a:p>
          <a:p>
            <a:r>
              <a:rPr lang="en-IN" sz="1400" dirty="0">
                <a:latin typeface="IBM Plex Sans" panose="020B0503050203000203" pitchFamily="34" charset="0"/>
                <a:cs typeface="Arial" panose="020B0604020202020204" pitchFamily="34" charset="0"/>
                <a:hlinkClick r:id="rId9"/>
              </a:rPr>
              <a:t>rohit18@in.ibm.com</a:t>
            </a:r>
            <a:endParaRPr lang="en-IN" sz="1400" dirty="0">
              <a:latin typeface="IBM Plex Sans" panose="020B0503050203000203" pitchFamily="34" charset="0"/>
              <a:cs typeface="Arial" panose="020B0604020202020204" pitchFamily="34" charset="0"/>
            </a:endParaRPr>
          </a:p>
          <a:p>
            <a:r>
              <a:rPr lang="en-IN" sz="1400" dirty="0">
                <a:latin typeface="IBM Plex Sans" panose="020B0503050203000203" pitchFamily="34" charset="0"/>
                <a:cs typeface="Arial" panose="020B0604020202020204" pitchFamily="34" charset="0"/>
              </a:rPr>
              <a:t>8377834432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631B49-A10A-42D6-92CE-EC2C3F038A7F}"/>
              </a:ext>
            </a:extLst>
          </p:cNvPr>
          <p:cNvSpPr txBox="1"/>
          <p:nvPr/>
        </p:nvSpPr>
        <p:spPr>
          <a:xfrm>
            <a:off x="2638233" y="3084198"/>
            <a:ext cx="197987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en-IN" sz="1400" dirty="0">
                <a:latin typeface="IBM Plex Sans" panose="020B0503050203000203" pitchFamily="34" charset="0"/>
                <a:cs typeface="Arial" panose="020B0604020202020204" pitchFamily="34" charset="0"/>
              </a:rPr>
              <a:t>Dipti Ranjan </a:t>
            </a:r>
            <a:r>
              <a:rPr lang="en-IN" sz="1400" dirty="0" err="1">
                <a:latin typeface="IBM Plex Sans" panose="020B0503050203000203" pitchFamily="34" charset="0"/>
                <a:cs typeface="Arial" panose="020B0604020202020204" pitchFamily="34" charset="0"/>
              </a:rPr>
              <a:t>Sahu</a:t>
            </a:r>
            <a:endParaRPr lang="en-IN" sz="1400" dirty="0">
              <a:latin typeface="IBM Plex Sans" panose="020B0503050203000203" pitchFamily="34" charset="0"/>
              <a:cs typeface="Arial" panose="020B0604020202020204" pitchFamily="34" charset="0"/>
            </a:endParaRPr>
          </a:p>
          <a:p>
            <a:pPr lvl="0" defTabSz="914400">
              <a:defRPr/>
            </a:pPr>
            <a:r>
              <a:rPr lang="en-US" sz="1400" dirty="0">
                <a:latin typeface="IBM Plex Sans" panose="020B0503050203000203" pitchFamily="34" charset="0"/>
                <a:cs typeface="Arial" panose="020B0604020202020204" pitchFamily="34" charset="0"/>
              </a:rPr>
              <a:t>Data Scientist / Full Stack Developer </a:t>
            </a:r>
            <a:endParaRPr lang="en-IN" sz="1400" dirty="0">
              <a:latin typeface="IBM Plex Sans" panose="020B0503050203000203" pitchFamily="34" charset="0"/>
              <a:cs typeface="Arial" panose="020B0604020202020204" pitchFamily="34" charset="0"/>
            </a:endParaRPr>
          </a:p>
          <a:p>
            <a:r>
              <a:rPr lang="en-IN" sz="1400" u="sng" dirty="0">
                <a:hlinkClick r:id="rId10"/>
              </a:rPr>
              <a:t>disahu18@in.ibm.com</a:t>
            </a:r>
            <a:endParaRPr lang="en-IN" sz="1400" dirty="0">
              <a:latin typeface="IBM Plex Sans" panose="020B0503050203000203" pitchFamily="34" charset="0"/>
              <a:cs typeface="Arial" panose="020B0604020202020204" pitchFamily="34" charset="0"/>
            </a:endParaRPr>
          </a:p>
          <a:p>
            <a:r>
              <a:rPr lang="en-IN" sz="1400" dirty="0">
                <a:latin typeface="IBM Plex Sans" panose="020B0503050203000203" pitchFamily="34" charset="0"/>
                <a:cs typeface="Arial" panose="020B0604020202020204" pitchFamily="34" charset="0"/>
              </a:rPr>
              <a:t>9167847345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4E59BD-A893-4C02-81E3-9FCF3867787B}"/>
              </a:ext>
            </a:extLst>
          </p:cNvPr>
          <p:cNvSpPr txBox="1"/>
          <p:nvPr/>
        </p:nvSpPr>
        <p:spPr>
          <a:xfrm>
            <a:off x="427663" y="3064710"/>
            <a:ext cx="20777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latin typeface="IBM Plex Sans" panose="020B0503050203000203" pitchFamily="34" charset="0"/>
                <a:cs typeface="Arial" panose="020B0604020202020204" pitchFamily="34" charset="0"/>
              </a:rPr>
              <a:t>Arzoo Sabharwal</a:t>
            </a:r>
          </a:p>
          <a:p>
            <a:r>
              <a:rPr lang="en-IN" sz="1400" dirty="0">
                <a:latin typeface="IBM Plex Sans" panose="020B0503050203000203" pitchFamily="34" charset="0"/>
                <a:cs typeface="Arial" panose="020B0604020202020204" pitchFamily="34" charset="0"/>
              </a:rPr>
              <a:t>Business Analyst, Watson Assistant SME</a:t>
            </a:r>
          </a:p>
          <a:p>
            <a:r>
              <a:rPr lang="en-IN" sz="1400" b="0" i="0" u="sng" kern="1200" dirty="0">
                <a:solidFill>
                  <a:schemeClr val="tx1"/>
                </a:solidFill>
                <a:effectLst/>
                <a:latin typeface="IBM Plex Sans" panose="020B0503050203000203" pitchFamily="34" charset="0"/>
                <a:cs typeface="Arial" panose="020B0604020202020204" pitchFamily="34" charset="0"/>
                <a:hlinkClick r:id="rId11"/>
              </a:rPr>
              <a:t>asabhasl@in.i</a:t>
            </a:r>
            <a:r>
              <a:rPr lang="en-IN" sz="1400" u="sng" dirty="0">
                <a:latin typeface="IBM Plex Sans" panose="020B0503050203000203" pitchFamily="34" charset="0"/>
                <a:cs typeface="Arial" panose="020B0604020202020204" pitchFamily="34" charset="0"/>
                <a:hlinkClick r:id="rId11"/>
              </a:rPr>
              <a:t>bm.com</a:t>
            </a:r>
            <a:r>
              <a:rPr lang="en-IN" sz="1400" u="sng" dirty="0">
                <a:latin typeface="IBM Plex Sans" panose="020B0503050203000203" pitchFamily="34" charset="0"/>
                <a:cs typeface="Arial" panose="020B0604020202020204" pitchFamily="34" charset="0"/>
              </a:rPr>
              <a:t> </a:t>
            </a:r>
            <a:endParaRPr lang="en-IN" sz="1400" b="0" i="0" u="sng" kern="1200" dirty="0">
              <a:solidFill>
                <a:schemeClr val="tx1"/>
              </a:solidFill>
              <a:effectLst/>
              <a:latin typeface="IBM Plex Sans" panose="020B0503050203000203" pitchFamily="34" charset="0"/>
              <a:ea typeface="+mn-ea"/>
              <a:cs typeface="Arial" panose="020B0604020202020204" pitchFamily="34" charset="0"/>
            </a:endParaRPr>
          </a:p>
          <a:p>
            <a:r>
              <a:rPr lang="en-IN" sz="1400" dirty="0">
                <a:latin typeface="IBM Plex Sans" panose="020B0503050203000203" pitchFamily="34" charset="0"/>
                <a:cs typeface="Arial" panose="020B0604020202020204" pitchFamily="34" charset="0"/>
              </a:rPr>
              <a:t>8700669340</a:t>
            </a:r>
          </a:p>
        </p:txBody>
      </p:sp>
    </p:spTree>
    <p:extLst>
      <p:ext uri="{BB962C8B-B14F-4D97-AF65-F5344CB8AC3E}">
        <p14:creationId xmlns:p14="http://schemas.microsoft.com/office/powerpoint/2010/main" val="666543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B6BED3A-4459-444B-B899-565D456D9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62" y="1590924"/>
            <a:ext cx="3106928" cy="21566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</a:rPr>
              <a:t>Motivation</a:t>
            </a:r>
            <a:endParaRPr lang="en-US" sz="3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9A8DA-C3DB-4F36-AC0E-E5DBF14DD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1142" y="1046615"/>
            <a:ext cx="7783694" cy="3409637"/>
          </a:xfrm>
        </p:spPr>
        <p:txBody>
          <a:bodyPr vert="horz" lIns="91440" tIns="45720" rIns="91440" bIns="45720" rtlCol="0">
            <a:noAutofit/>
          </a:bodyPr>
          <a:lstStyle/>
          <a:p>
            <a:pPr marL="0" lvl="0" indent="0">
              <a:buClr>
                <a:srgbClr val="DADADA"/>
              </a:buClr>
              <a:buNone/>
            </a:pP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/>
              </a:rPr>
              <a:t>India’s National Strategy on AI recognizes agriculture as a priority sector for implementation of AI-driven solutions. 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b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/>
              </a:rPr>
            </a:br>
            <a:r>
              <a:rPr lang="en-US" i="1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3BA68">
                    <a:lumMod val="75000"/>
                  </a:srgbClr>
                </a:solidFill>
                <a:effectLst/>
              </a:rPr>
              <a:t>AI in agriculture is expected to grow at a rate of </a:t>
            </a:r>
            <a:r>
              <a:rPr lang="en-US" sz="2400" b="1" i="1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3BA68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22.5 percent</a:t>
            </a:r>
            <a:r>
              <a:rPr lang="en-US" sz="2400" b="1" i="1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3BA68">
                    <a:lumMod val="75000"/>
                  </a:srgbClr>
                </a:solidFill>
                <a:effectLst/>
              </a:rPr>
              <a:t> </a:t>
            </a:r>
            <a:r>
              <a:rPr lang="en-US" sz="2400" b="1" i="1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3BA68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CAGR </a:t>
            </a:r>
            <a:r>
              <a:rPr lang="en-US" b="1" i="1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3BA68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en-US" i="1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3BA68">
                    <a:lumMod val="75000"/>
                  </a:srgbClr>
                </a:solidFill>
                <a:effectLst/>
              </a:rPr>
              <a:t> is likely to be valued at </a:t>
            </a:r>
            <a:r>
              <a:rPr lang="en-US" sz="2400" b="1" i="1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3BA68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$2.6 billion by 2025</a:t>
            </a:r>
            <a:r>
              <a:rPr lang="en-US" i="1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3BA68">
                    <a:lumMod val="75000"/>
                  </a:srgbClr>
                </a:solidFill>
                <a:effectLst/>
              </a:rPr>
              <a:t>.</a:t>
            </a:r>
            <a:br>
              <a:rPr lang="en-US" i="1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3BA68">
                    <a:lumMod val="75000"/>
                  </a:srgbClr>
                </a:solidFill>
                <a:effectLst/>
              </a:rPr>
            </a:br>
            <a:r>
              <a:rPr lang="en-US" i="1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3BA68">
                    <a:lumMod val="75000"/>
                  </a:srgbClr>
                </a:solidFill>
                <a:effectLst/>
              </a:rPr>
              <a:t>												</a:t>
            </a:r>
            <a:br>
              <a:rPr lang="en-US" i="1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3BA68">
                    <a:lumMod val="75000"/>
                  </a:srgbClr>
                </a:solidFill>
                <a:effectLst/>
              </a:rPr>
            </a:br>
            <a:r>
              <a:rPr lang="en-US" i="1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3BA68">
                    <a:lumMod val="75000"/>
                  </a:srgbClr>
                </a:solidFill>
                <a:effectLst/>
              </a:rPr>
              <a:t>											</a:t>
            </a:r>
            <a:r>
              <a:rPr lang="en-US" i="1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B0F0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Source: </a:t>
            </a:r>
            <a:r>
              <a:rPr lang="en-US" i="1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B0F0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Niti</a:t>
            </a:r>
            <a:r>
              <a:rPr lang="en-US" i="1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B0F0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Aayog</a:t>
            </a:r>
          </a:p>
          <a:p>
            <a:pPr marL="36900" indent="0">
              <a:buNone/>
            </a:pPr>
            <a:endParaRPr lang="en-US" dirty="0"/>
          </a:p>
          <a:p>
            <a:endParaRPr lang="en-US" i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2B327DA-DED9-4FD3-B7C2-946F0D05DC5A}"/>
              </a:ext>
            </a:extLst>
          </p:cNvPr>
          <p:cNvCxnSpPr>
            <a:cxnSpLocks/>
          </p:cNvCxnSpPr>
          <p:nvPr/>
        </p:nvCxnSpPr>
        <p:spPr>
          <a:xfrm>
            <a:off x="3556000" y="1590924"/>
            <a:ext cx="0" cy="2523876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431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B6BED3A-4459-444B-B899-565D456D9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62" y="1590924"/>
            <a:ext cx="3106928" cy="21566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9A8DA-C3DB-4F36-AC0E-E5DBF14DD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0240" y="1046616"/>
            <a:ext cx="7374595" cy="3245236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2200" b="1" u="sng" dirty="0">
                <a:solidFill>
                  <a:schemeClr val="tx1"/>
                </a:solidFill>
              </a:rPr>
              <a:t>Key challenges faced by Indian Farmers</a:t>
            </a:r>
          </a:p>
          <a:p>
            <a:r>
              <a:rPr lang="en-US" sz="2000" dirty="0"/>
              <a:t>Unpredictable climate changes </a:t>
            </a:r>
          </a:p>
          <a:p>
            <a:r>
              <a:rPr lang="en-US" sz="2000" dirty="0"/>
              <a:t>Lack of access to information and forecasts to mitigate the changing climate needs, weather patterns</a:t>
            </a:r>
          </a:p>
          <a:p>
            <a:r>
              <a:rPr lang="en-US" sz="2000" dirty="0"/>
              <a:t>Limited access to information such as data on weather patterns, soil health, and protection of crops.</a:t>
            </a:r>
          </a:p>
          <a:p>
            <a:r>
              <a:rPr lang="en-US" sz="2000" dirty="0"/>
              <a:t>Limited access to modern machinery, logistics and storage facilities</a:t>
            </a:r>
          </a:p>
          <a:p>
            <a:endParaRPr lang="en-US" sz="2000" dirty="0"/>
          </a:p>
          <a:p>
            <a:endParaRPr lang="en-US" sz="2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980DC0-AA40-4279-AD46-6C6AD5C288A5}"/>
              </a:ext>
            </a:extLst>
          </p:cNvPr>
          <p:cNvSpPr txBox="1"/>
          <p:nvPr/>
        </p:nvSpPr>
        <p:spPr>
          <a:xfrm>
            <a:off x="676275" y="4740874"/>
            <a:ext cx="11268075" cy="1440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</a:rPr>
              <a:t>Agriculture is the primary source of livelihood for about 58 percent of India’s population.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400" i="1" dirty="0">
                <a:solidFill>
                  <a:srgbClr val="00B0F0"/>
                </a:solidFill>
              </a:rPr>
              <a:t>Source: Indian Agriculture and Allied Industries Report 2019</a:t>
            </a:r>
            <a:r>
              <a:rPr lang="en-US" sz="1400" dirty="0">
                <a:solidFill>
                  <a:srgbClr val="00B0F0"/>
                </a:solidFill>
              </a:rPr>
              <a:t> </a:t>
            </a:r>
            <a:endParaRPr lang="en-US" sz="1400" i="1" dirty="0">
              <a:solidFill>
                <a:srgbClr val="00B0F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2B327DA-DED9-4FD3-B7C2-946F0D05DC5A}"/>
              </a:ext>
            </a:extLst>
          </p:cNvPr>
          <p:cNvCxnSpPr>
            <a:cxnSpLocks/>
          </p:cNvCxnSpPr>
          <p:nvPr/>
        </p:nvCxnSpPr>
        <p:spPr>
          <a:xfrm>
            <a:off x="3556000" y="1590924"/>
            <a:ext cx="0" cy="2523876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374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B6BED3A-4459-444B-B899-565D456D9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62" y="1590924"/>
            <a:ext cx="3106928" cy="215662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b="1" dirty="0">
                <a:cs typeface="Arial" panose="020B0604020202020204" pitchFamily="34" charset="0"/>
              </a:rPr>
              <a:t>Proposed Solution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9A8DA-C3DB-4F36-AC0E-E5DBF14DD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095" y="590310"/>
            <a:ext cx="7847623" cy="3510264"/>
          </a:xfrm>
        </p:spPr>
        <p:txBody>
          <a:bodyPr vert="horz" lIns="91440" tIns="45720" rIns="91440" bIns="45720" rtlCol="0">
            <a:noAutofit/>
          </a:bodyPr>
          <a:lstStyle/>
          <a:p>
            <a:pPr marL="36900" indent="0">
              <a:lnSpc>
                <a:spcPct val="90000"/>
              </a:lnSpc>
              <a:buNone/>
            </a:pPr>
            <a:r>
              <a:rPr lang="en-US" b="1" dirty="0">
                <a:solidFill>
                  <a:schemeClr val="tx1"/>
                </a:solidFill>
              </a:rPr>
              <a:t>Leverage conversational AI and latest technology trends </a:t>
            </a:r>
            <a:br>
              <a:rPr lang="en-US" b="1" dirty="0">
                <a:solidFill>
                  <a:schemeClr val="tx1"/>
                </a:solidFill>
              </a:rPr>
            </a:br>
            <a:endParaRPr lang="en-US" b="1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dirty="0"/>
              <a:t>Provide information at fingertips (Example: Location specific government policies, location specific recommendations/best practices on cultivation, machinery, technique, fertilizers and micro-nutrients)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/>
              <a:t>Help farmers to understand climate change or weather pattern using weather </a:t>
            </a:r>
            <a:r>
              <a:rPr lang="en-US" sz="1800" dirty="0" err="1"/>
              <a:t>api</a:t>
            </a: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 algn="just">
              <a:lnSpc>
                <a:spcPct val="90000"/>
              </a:lnSpc>
            </a:pPr>
            <a:r>
              <a:rPr lang="en-US" sz="1800" dirty="0"/>
              <a:t>Help track growth status of crops and avoid crop wastage.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/>
              <a:t>Provide recommendation for optimal crop determined by factors like humidity, temperature, </a:t>
            </a:r>
            <a:r>
              <a:rPr lang="en-US" sz="1800" dirty="0" err="1"/>
              <a:t>ph</a:t>
            </a:r>
            <a:r>
              <a:rPr lang="en-US" sz="1800" dirty="0"/>
              <a:t>, NPK, rainfall etc.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/>
              <a:t>Provide assistance to connect with right contact (Example:  NGOs to resolve issues like irrigation, finance, crop, soil etc. or emergency number to address distress)</a:t>
            </a:r>
          </a:p>
          <a:p>
            <a:pPr marL="36900" indent="0">
              <a:buNone/>
            </a:pPr>
            <a:endParaRPr lang="en-US" sz="1800" dirty="0"/>
          </a:p>
          <a:p>
            <a:endParaRPr lang="en-US" sz="1800" i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2B327DA-DED9-4FD3-B7C2-946F0D05DC5A}"/>
              </a:ext>
            </a:extLst>
          </p:cNvPr>
          <p:cNvCxnSpPr>
            <a:cxnSpLocks/>
          </p:cNvCxnSpPr>
          <p:nvPr/>
        </p:nvCxnSpPr>
        <p:spPr>
          <a:xfrm>
            <a:off x="3556000" y="1590924"/>
            <a:ext cx="0" cy="2523876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195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B445B73-BE88-40EE-A384-DF6AF280F0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6478206"/>
              </p:ext>
            </p:extLst>
          </p:nvPr>
        </p:nvGraphicFramePr>
        <p:xfrm>
          <a:off x="473842" y="951017"/>
          <a:ext cx="11425287" cy="495977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912883">
                  <a:extLst>
                    <a:ext uri="{9D8B030D-6E8A-4147-A177-3AD203B41FA5}">
                      <a16:colId xmlns:a16="http://schemas.microsoft.com/office/drawing/2014/main" val="4158476168"/>
                    </a:ext>
                  </a:extLst>
                </a:gridCol>
                <a:gridCol w="3525624">
                  <a:extLst>
                    <a:ext uri="{9D8B030D-6E8A-4147-A177-3AD203B41FA5}">
                      <a16:colId xmlns:a16="http://schemas.microsoft.com/office/drawing/2014/main" val="1181413700"/>
                    </a:ext>
                  </a:extLst>
                </a:gridCol>
                <a:gridCol w="4986780">
                  <a:extLst>
                    <a:ext uri="{9D8B030D-6E8A-4147-A177-3AD203B41FA5}">
                      <a16:colId xmlns:a16="http://schemas.microsoft.com/office/drawing/2014/main" val="1671042780"/>
                    </a:ext>
                  </a:extLst>
                </a:gridCol>
              </a:tblGrid>
              <a:tr h="631616"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IBM Plex Sans" panose="020B0503050203000203" pitchFamily="34" charset="0"/>
                        </a:rPr>
                        <a:t>Prior 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IBM Plex Sans" panose="020B0503050203000203" pitchFamily="34" charset="0"/>
                        </a:rPr>
                        <a:t>Prior Art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IBM Plex Sans" panose="020B0503050203000203" pitchFamily="34" charset="0"/>
                        </a:rPr>
                        <a:t>Proposed 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920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>
                          <a:latin typeface="+mn-lt"/>
                        </a:rPr>
                        <a:t>AI Farm</a:t>
                      </a:r>
                      <a:endParaRPr lang="en-IN" sz="1400" dirty="0">
                        <a:latin typeface="+mn-lt"/>
                        <a:hlinkClick r:id="" action="ppaction://noaction"/>
                      </a:endParaRPr>
                    </a:p>
                    <a:p>
                      <a:r>
                        <a:rPr lang="en-IN" sz="1400" dirty="0">
                          <a:latin typeface="+mn-lt"/>
                          <a:hlinkClick r:id="" action="ppaction://noaction"/>
                        </a:rPr>
                        <a:t>https://in.newsroom.ibm.com/Call-for-Code-Names-India-based-AI-Farm-as-the-Asia-Pacific-Regional-Winner</a:t>
                      </a:r>
                      <a:endParaRPr lang="en-IN" sz="1400" dirty="0">
                        <a:latin typeface="+mn-lt"/>
                      </a:endParaRPr>
                    </a:p>
                    <a:p>
                      <a:endParaRPr lang="en-IN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  <a:latin typeface="+mn-lt"/>
                        </a:rPr>
                        <a:t>The prior art leverages intelligent </a:t>
                      </a:r>
                      <a:r>
                        <a:rPr lang="en-US" sz="1400" dirty="0">
                          <a:latin typeface="+mn-lt"/>
                        </a:rPr>
                        <a:t>sensors to monitor ground water levels, temperature, and humidity. It uses IBM Cloud, IBM Watson IoT platform, IBM Watson Visual Recognition, and Node-RED flows to create a hyperlocal weather forecast specific to the farm. </a:t>
                      </a:r>
                      <a:endParaRPr lang="en-IN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+mn-lt"/>
                        </a:rPr>
                        <a:t>Proposed idea focuses on leveraging existing </a:t>
                      </a:r>
                      <a:r>
                        <a:rPr lang="en-IN" sz="1400" dirty="0" err="1">
                          <a:latin typeface="+mn-lt"/>
                        </a:rPr>
                        <a:t>apis</a:t>
                      </a:r>
                      <a:r>
                        <a:rPr lang="en-IN" sz="1400" dirty="0">
                          <a:latin typeface="+mn-lt"/>
                        </a:rPr>
                        <a:t> and information to provide an informed decision with necessary recommendation to the farmers example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IN" sz="1400" dirty="0">
                          <a:latin typeface="+mn-lt"/>
                        </a:rPr>
                        <a:t>Finding nearest marketplace for crops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IN" sz="1400" dirty="0">
                          <a:latin typeface="+mn-lt"/>
                        </a:rPr>
                        <a:t>Fertilizer and manure recommendations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IN" sz="1400" dirty="0">
                          <a:latin typeface="+mn-lt"/>
                        </a:rPr>
                        <a:t>Global forum to discuss problems and solutions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IN" sz="1400" dirty="0">
                          <a:latin typeface="+mn-lt"/>
                        </a:rPr>
                        <a:t>Listing of all government agriculture policies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IN" sz="1400" dirty="0">
                          <a:latin typeface="+mn-lt"/>
                        </a:rPr>
                        <a:t>Listing of helpline number based on location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IN" sz="1400" dirty="0">
                          <a:latin typeface="+mn-lt"/>
                        </a:rPr>
                        <a:t>Weather reports daily/weekly/monthly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394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>
                          <a:latin typeface="+mn-lt"/>
                          <a:hlinkClick r:id="rId2"/>
                        </a:rPr>
                        <a:t>https://ubicomplab.cs.washington.edu/publications/farmchat/</a:t>
                      </a:r>
                      <a:endParaRPr lang="en-IN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A speech-based conversational system built based on Kisan Call Center logs and inputs from local </a:t>
                      </a:r>
                      <a:r>
                        <a:rPr lang="en-US" sz="1400" dirty="0" err="1">
                          <a:latin typeface="+mn-lt"/>
                        </a:rPr>
                        <a:t>agri</a:t>
                      </a:r>
                      <a:r>
                        <a:rPr lang="en-US" sz="1400" dirty="0">
                          <a:latin typeface="+mn-lt"/>
                        </a:rPr>
                        <a:t>-experts to provide info to the farmers</a:t>
                      </a:r>
                      <a:endParaRPr lang="en-IN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+mn-lt"/>
                        </a:rPr>
                        <a:t>The solution integrates with multiple systems to provide recommendations based on weather data, government policies, local information instead of just local </a:t>
                      </a:r>
                      <a:r>
                        <a:rPr lang="en-IN" sz="1400" dirty="0" err="1">
                          <a:latin typeface="+mn-lt"/>
                        </a:rPr>
                        <a:t>agri</a:t>
                      </a:r>
                      <a:r>
                        <a:rPr lang="en-IN" sz="1400" dirty="0">
                          <a:latin typeface="+mn-lt"/>
                        </a:rPr>
                        <a:t>-experts.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6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err="1">
                          <a:latin typeface="+mn-lt"/>
                        </a:rPr>
                        <a:t>BharatAgri</a:t>
                      </a:r>
                      <a:endParaRPr lang="en-IN" sz="1400"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>
                          <a:latin typeface="+mn-lt"/>
                          <a:hlinkClick r:id="rId3"/>
                        </a:rPr>
                        <a:t>https://bharatagri.com/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  <a:latin typeface="+mn-lt"/>
                        </a:rPr>
                        <a:t>This is a mobile app to support personalized farming using Weather Based Dynamic Crop Advisory, does Soil &amp; Water Testing to know the nutrient deficiency of the soil for better crop management &amp; increase his overall farm income.</a:t>
                      </a:r>
                      <a:endParaRPr lang="en-IN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+mn-lt"/>
                        </a:rPr>
                        <a:t>Proposed idea would assist farmers who do not have access to high-end mobile phones. In addition to recommending crops, the solution also provides additional info about local laws, market needs, weather.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30259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CF4B70DD-B76E-41B6-9B26-CB011FC32F8A}"/>
              </a:ext>
            </a:extLst>
          </p:cNvPr>
          <p:cNvSpPr txBox="1">
            <a:spLocks/>
          </p:cNvSpPr>
          <p:nvPr/>
        </p:nvSpPr>
        <p:spPr>
          <a:xfrm>
            <a:off x="657223" y="95013"/>
            <a:ext cx="10715626" cy="720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>
                <a:latin typeface="IBM Plex Sans" panose="020B0503050203000203" pitchFamily="34" charset="0"/>
                <a:cs typeface="Arial" panose="020B0604020202020204" pitchFamily="34" charset="0"/>
              </a:rPr>
              <a:t>Prior Art Differentiation</a:t>
            </a:r>
          </a:p>
        </p:txBody>
      </p:sp>
    </p:spTree>
    <p:extLst>
      <p:ext uri="{BB962C8B-B14F-4D97-AF65-F5344CB8AC3E}">
        <p14:creationId xmlns:p14="http://schemas.microsoft.com/office/powerpoint/2010/main" val="2122875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EA0D8-4D79-4FDB-8FF1-7D8770C42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840" y="151219"/>
            <a:ext cx="6659174" cy="857704"/>
          </a:xfrm>
        </p:spPr>
        <p:txBody>
          <a:bodyPr/>
          <a:lstStyle/>
          <a:p>
            <a:r>
              <a:rPr lang="en-US" dirty="0"/>
              <a:t>High-level Solution Overview</a:t>
            </a:r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E161F3D-54A7-48F2-BCC2-06B047DCC525}"/>
              </a:ext>
            </a:extLst>
          </p:cNvPr>
          <p:cNvSpPr/>
          <p:nvPr/>
        </p:nvSpPr>
        <p:spPr>
          <a:xfrm>
            <a:off x="2131747" y="2165527"/>
            <a:ext cx="1449282" cy="213126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pic>
        <p:nvPicPr>
          <p:cNvPr id="6" name="Picture 14" descr="logo website, website logo png transparent background background 31315">
            <a:extLst>
              <a:ext uri="{FF2B5EF4-FFF2-40B4-BE49-F238E27FC236}">
                <a16:creationId xmlns:a16="http://schemas.microsoft.com/office/drawing/2014/main" id="{60593B70-395F-4238-A02F-6FE14D17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696" y="2217457"/>
            <a:ext cx="779384" cy="77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3FC75E-D259-4661-98DE-6BD0755B1DA0}"/>
              </a:ext>
            </a:extLst>
          </p:cNvPr>
          <p:cNvSpPr txBox="1"/>
          <p:nvPr/>
        </p:nvSpPr>
        <p:spPr>
          <a:xfrm flipH="1">
            <a:off x="2322147" y="3013960"/>
            <a:ext cx="1184532" cy="367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App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62CF6F-89A8-442A-840D-FA6349FBD2FF}"/>
              </a:ext>
            </a:extLst>
          </p:cNvPr>
          <p:cNvSpPr/>
          <p:nvPr/>
        </p:nvSpPr>
        <p:spPr>
          <a:xfrm>
            <a:off x="2547891" y="3604334"/>
            <a:ext cx="958789" cy="5326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3D432C-1F1D-4715-A8B8-6D23A516EB51}"/>
              </a:ext>
            </a:extLst>
          </p:cNvPr>
          <p:cNvSpPr txBox="1"/>
          <p:nvPr/>
        </p:nvSpPr>
        <p:spPr>
          <a:xfrm flipH="1">
            <a:off x="2522391" y="3588111"/>
            <a:ext cx="958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Chat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Widget</a:t>
            </a:r>
            <a:endParaRPr lang="en-IN" sz="1600" b="1" dirty="0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47AF2C0-81EC-4A74-8A26-D1D60B909EAD}"/>
              </a:ext>
            </a:extLst>
          </p:cNvPr>
          <p:cNvSpPr/>
          <p:nvPr/>
        </p:nvSpPr>
        <p:spPr>
          <a:xfrm>
            <a:off x="2006353" y="1972882"/>
            <a:ext cx="1769617" cy="43282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D33CFF-897A-4654-AAD0-E2705A457A77}"/>
              </a:ext>
            </a:extLst>
          </p:cNvPr>
          <p:cNvSpPr txBox="1"/>
          <p:nvPr/>
        </p:nvSpPr>
        <p:spPr>
          <a:xfrm>
            <a:off x="2191473" y="4288827"/>
            <a:ext cx="125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Browser/UI</a:t>
            </a:r>
            <a:endParaRPr lang="en-IN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F8CAFBE-8C78-45C8-AF40-E53218E40F70}"/>
              </a:ext>
            </a:extLst>
          </p:cNvPr>
          <p:cNvSpPr/>
          <p:nvPr/>
        </p:nvSpPr>
        <p:spPr>
          <a:xfrm>
            <a:off x="9166524" y="2784475"/>
            <a:ext cx="2577950" cy="5232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50007F-DA74-497D-B04D-0EA103928122}"/>
              </a:ext>
            </a:extLst>
          </p:cNvPr>
          <p:cNvSpPr txBox="1"/>
          <p:nvPr/>
        </p:nvSpPr>
        <p:spPr>
          <a:xfrm flipH="1">
            <a:off x="9275785" y="2877126"/>
            <a:ext cx="3306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Commodity Data APIs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B2EE270-71F3-4DB5-80AD-C89D4B6A07E1}"/>
              </a:ext>
            </a:extLst>
          </p:cNvPr>
          <p:cNvSpPr/>
          <p:nvPr/>
        </p:nvSpPr>
        <p:spPr>
          <a:xfrm>
            <a:off x="7882467" y="1413036"/>
            <a:ext cx="2003439" cy="56394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ED2C08-D303-4927-B1DC-1C142E1CD18C}"/>
              </a:ext>
            </a:extLst>
          </p:cNvPr>
          <p:cNvSpPr txBox="1"/>
          <p:nvPr/>
        </p:nvSpPr>
        <p:spPr>
          <a:xfrm flipH="1">
            <a:off x="7795961" y="1507675"/>
            <a:ext cx="2075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2"/>
                </a:solidFill>
              </a:rPr>
              <a:t>Weather API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D53FEC6-B701-4357-B006-8FD173735DE2}"/>
              </a:ext>
            </a:extLst>
          </p:cNvPr>
          <p:cNvSpPr/>
          <p:nvPr/>
        </p:nvSpPr>
        <p:spPr>
          <a:xfrm>
            <a:off x="5126220" y="1227085"/>
            <a:ext cx="2273410" cy="69294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E62107-0ADF-4B93-8CA5-A4038466A8B2}"/>
              </a:ext>
            </a:extLst>
          </p:cNvPr>
          <p:cNvSpPr txBox="1"/>
          <p:nvPr/>
        </p:nvSpPr>
        <p:spPr>
          <a:xfrm>
            <a:off x="5126220" y="1252007"/>
            <a:ext cx="2273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Grievance Redressal Portal</a:t>
            </a:r>
            <a:endParaRPr lang="en-IN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05D16CE-BAAE-4D56-A54F-FC99FE22A508}"/>
              </a:ext>
            </a:extLst>
          </p:cNvPr>
          <p:cNvSpPr/>
          <p:nvPr/>
        </p:nvSpPr>
        <p:spPr>
          <a:xfrm>
            <a:off x="4711650" y="3050115"/>
            <a:ext cx="2319364" cy="1062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C2F88D1-71B9-4B8E-973E-8EDC7E1040ED}"/>
              </a:ext>
            </a:extLst>
          </p:cNvPr>
          <p:cNvSpPr/>
          <p:nvPr/>
        </p:nvSpPr>
        <p:spPr>
          <a:xfrm>
            <a:off x="8737447" y="4218534"/>
            <a:ext cx="2790268" cy="5926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0CB939-9FD2-4FB7-8CAE-4D027D8AF379}"/>
              </a:ext>
            </a:extLst>
          </p:cNvPr>
          <p:cNvSpPr txBox="1"/>
          <p:nvPr/>
        </p:nvSpPr>
        <p:spPr>
          <a:xfrm>
            <a:off x="8737447" y="4325284"/>
            <a:ext cx="2790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Other public data source</a:t>
            </a:r>
            <a:endParaRPr lang="en-IN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170B1CC-E68F-4ABC-B5E0-A44573F3A9E3}"/>
              </a:ext>
            </a:extLst>
          </p:cNvPr>
          <p:cNvCxnSpPr>
            <a:cxnSpLocks/>
          </p:cNvCxnSpPr>
          <p:nvPr/>
        </p:nvCxnSpPr>
        <p:spPr>
          <a:xfrm>
            <a:off x="3787498" y="3581155"/>
            <a:ext cx="924152" cy="69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C187D03-C607-4CB6-9A11-863BD20247EB}"/>
              </a:ext>
            </a:extLst>
          </p:cNvPr>
          <p:cNvSpPr txBox="1"/>
          <p:nvPr/>
        </p:nvSpPr>
        <p:spPr>
          <a:xfrm>
            <a:off x="4865435" y="3391968"/>
            <a:ext cx="2069915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400" b="1" kern="1200" dirty="0">
                <a:solidFill>
                  <a:schemeClr val="tx1">
                    <a:lumMod val="85000"/>
                  </a:schemeClr>
                </a:solidFill>
                <a:latin typeface="IBM Plex Sans" panose="020B0503050203000203" pitchFamily="34" charset="0"/>
                <a:ea typeface="+mj-ea"/>
                <a:cs typeface="+mj-cs"/>
              </a:rPr>
              <a:t>FARMFIXIT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409EBF7-7840-4254-AD71-1223383B2B5C}"/>
              </a:ext>
            </a:extLst>
          </p:cNvPr>
          <p:cNvSpPr/>
          <p:nvPr/>
        </p:nvSpPr>
        <p:spPr>
          <a:xfrm>
            <a:off x="8769396" y="5540029"/>
            <a:ext cx="2256107" cy="69293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C678DEF-3A21-41F1-A746-A2E8A9C58B3C}"/>
              </a:ext>
            </a:extLst>
          </p:cNvPr>
          <p:cNvSpPr txBox="1"/>
          <p:nvPr/>
        </p:nvSpPr>
        <p:spPr>
          <a:xfrm flipH="1">
            <a:off x="8859820" y="5586635"/>
            <a:ext cx="2075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2"/>
                </a:solidFill>
              </a:rPr>
              <a:t>Implemented as part of hackathon</a:t>
            </a:r>
          </a:p>
        </p:txBody>
      </p:sp>
      <p:pic>
        <p:nvPicPr>
          <p:cNvPr id="10" name="Graphic 9" descr="Users">
            <a:extLst>
              <a:ext uri="{FF2B5EF4-FFF2-40B4-BE49-F238E27FC236}">
                <a16:creationId xmlns:a16="http://schemas.microsoft.com/office/drawing/2014/main" id="{7027E8D6-F383-457B-A1FB-AD3C3F68B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338" y="2625202"/>
            <a:ext cx="914400" cy="9144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640B67A-43E0-402A-85C0-C41376DCF969}"/>
              </a:ext>
            </a:extLst>
          </p:cNvPr>
          <p:cNvCxnSpPr>
            <a:stCxn id="10" idx="3"/>
          </p:cNvCxnSpPr>
          <p:nvPr/>
        </p:nvCxnSpPr>
        <p:spPr>
          <a:xfrm>
            <a:off x="1299738" y="3082402"/>
            <a:ext cx="706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 descr="Smart Phone">
            <a:extLst>
              <a:ext uri="{FF2B5EF4-FFF2-40B4-BE49-F238E27FC236}">
                <a16:creationId xmlns:a16="http://schemas.microsoft.com/office/drawing/2014/main" id="{6E88368D-2E7A-43BA-82E7-184E0A4048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33961" y="4821282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DD3C4A4-2261-4E6D-BCD6-85ED2B38EF01}"/>
              </a:ext>
            </a:extLst>
          </p:cNvPr>
          <p:cNvSpPr txBox="1"/>
          <p:nvPr/>
        </p:nvSpPr>
        <p:spPr>
          <a:xfrm flipH="1">
            <a:off x="2178979" y="5745295"/>
            <a:ext cx="147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Mobile/SMS</a:t>
            </a:r>
            <a:endParaRPr lang="en-IN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10629C1-048E-483F-968E-FEA8BE127980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5871332" y="1944944"/>
            <a:ext cx="0" cy="1105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3F6EE73-66BD-4957-ABC3-BE90F24710D0}"/>
              </a:ext>
            </a:extLst>
          </p:cNvPr>
          <p:cNvCxnSpPr/>
          <p:nvPr/>
        </p:nvCxnSpPr>
        <p:spPr>
          <a:xfrm flipV="1">
            <a:off x="6935350" y="1976977"/>
            <a:ext cx="1218050" cy="1105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B35538B-737B-4618-9C11-792869BF32E0}"/>
              </a:ext>
            </a:extLst>
          </p:cNvPr>
          <p:cNvCxnSpPr>
            <a:cxnSpLocks/>
            <a:stCxn id="25" idx="3"/>
            <a:endCxn id="18" idx="1"/>
          </p:cNvCxnSpPr>
          <p:nvPr/>
        </p:nvCxnSpPr>
        <p:spPr>
          <a:xfrm flipV="1">
            <a:off x="7031014" y="3046085"/>
            <a:ext cx="2135510" cy="53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9FBB5FF-547B-49C4-B865-0D34E30EBD38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6935350" y="4077834"/>
            <a:ext cx="1802097" cy="437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969BCBD-26AB-4327-ADE3-2B155154EB5E}"/>
              </a:ext>
            </a:extLst>
          </p:cNvPr>
          <p:cNvSpPr/>
          <p:nvPr/>
        </p:nvSpPr>
        <p:spPr>
          <a:xfrm>
            <a:off x="235722" y="2529689"/>
            <a:ext cx="1094270" cy="10850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A3DB027-2E77-4D8E-9B22-DB88F772F31F}"/>
              </a:ext>
            </a:extLst>
          </p:cNvPr>
          <p:cNvSpPr txBox="1"/>
          <p:nvPr/>
        </p:nvSpPr>
        <p:spPr>
          <a:xfrm>
            <a:off x="5048584" y="2235919"/>
            <a:ext cx="1354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Raise your voice</a:t>
            </a:r>
            <a:endParaRPr lang="en-IN" sz="1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0695818-07A6-4CCD-858A-1DA96C1F18BF}"/>
              </a:ext>
            </a:extLst>
          </p:cNvPr>
          <p:cNvSpPr txBox="1"/>
          <p:nvPr/>
        </p:nvSpPr>
        <p:spPr>
          <a:xfrm>
            <a:off x="7476021" y="3091504"/>
            <a:ext cx="1354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Market price Nearby market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B98EFC9-A5D4-4734-8281-976B98FEE9B9}"/>
              </a:ext>
            </a:extLst>
          </p:cNvPr>
          <p:cNvSpPr txBox="1"/>
          <p:nvPr/>
        </p:nvSpPr>
        <p:spPr>
          <a:xfrm>
            <a:off x="7118582" y="4035182"/>
            <a:ext cx="1354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Government</a:t>
            </a:r>
          </a:p>
          <a:p>
            <a:pPr algn="ctr"/>
            <a:r>
              <a:rPr lang="en-IN" sz="1400" dirty="0"/>
              <a:t>Policies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6AF5636-B6A3-4748-B3B9-6920C944A513}"/>
              </a:ext>
            </a:extLst>
          </p:cNvPr>
          <p:cNvSpPr txBox="1"/>
          <p:nvPr/>
        </p:nvSpPr>
        <p:spPr>
          <a:xfrm>
            <a:off x="6723410" y="2228113"/>
            <a:ext cx="1749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Weather, Rainfall, Humidity, Moisture</a:t>
            </a:r>
            <a:endParaRPr lang="en-IN" sz="1400" dirty="0"/>
          </a:p>
        </p:txBody>
      </p:sp>
      <p:pic>
        <p:nvPicPr>
          <p:cNvPr id="37" name="Graphic 36" descr="Users">
            <a:extLst>
              <a:ext uri="{FF2B5EF4-FFF2-40B4-BE49-F238E27FC236}">
                <a16:creationId xmlns:a16="http://schemas.microsoft.com/office/drawing/2014/main" id="{6FE8D63F-9A77-4DC8-B239-C16B04CA65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7506" y="2640275"/>
            <a:ext cx="914400" cy="914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E846F23-8629-459B-A828-D01F3B48C48E}"/>
              </a:ext>
            </a:extLst>
          </p:cNvPr>
          <p:cNvSpPr txBox="1"/>
          <p:nvPr/>
        </p:nvSpPr>
        <p:spPr>
          <a:xfrm flipH="1">
            <a:off x="495887" y="3818583"/>
            <a:ext cx="761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Users</a:t>
            </a:r>
            <a:endParaRPr lang="en-IN" sz="16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EFA5891-512A-4684-8D5D-164990DEE6BD}"/>
              </a:ext>
            </a:extLst>
          </p:cNvPr>
          <p:cNvSpPr/>
          <p:nvPr/>
        </p:nvSpPr>
        <p:spPr>
          <a:xfrm>
            <a:off x="4756174" y="5448234"/>
            <a:ext cx="2319357" cy="5232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CD30A6A-4CB5-48D6-B79C-B1A5CBC73FD3}"/>
              </a:ext>
            </a:extLst>
          </p:cNvPr>
          <p:cNvSpPr txBox="1"/>
          <p:nvPr/>
        </p:nvSpPr>
        <p:spPr>
          <a:xfrm flipH="1">
            <a:off x="4756171" y="5540885"/>
            <a:ext cx="231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ML Models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AF9294-4B93-4A4A-851A-0C027AD43BF0}"/>
              </a:ext>
            </a:extLst>
          </p:cNvPr>
          <p:cNvCxnSpPr>
            <a:stCxn id="25" idx="2"/>
          </p:cNvCxnSpPr>
          <p:nvPr/>
        </p:nvCxnSpPr>
        <p:spPr>
          <a:xfrm>
            <a:off x="5871332" y="4112195"/>
            <a:ext cx="0" cy="1336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147F5C4-7128-4DD4-A3FF-C59CAFDD46C5}"/>
              </a:ext>
            </a:extLst>
          </p:cNvPr>
          <p:cNvSpPr txBox="1"/>
          <p:nvPr/>
        </p:nvSpPr>
        <p:spPr>
          <a:xfrm flipH="1">
            <a:off x="4649862" y="4470570"/>
            <a:ext cx="2319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Crop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2792336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041CC-092B-486A-BC49-1EA6E6715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12865"/>
            <a:ext cx="10777443" cy="1119823"/>
          </a:xfrm>
        </p:spPr>
        <p:txBody>
          <a:bodyPr/>
          <a:lstStyle/>
          <a:p>
            <a:r>
              <a:rPr lang="en-IN" sz="3600" dirty="0"/>
              <a:t>High Level Technical Architecture Overview Diagram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324D23-DCEF-4C9D-9887-53A89A6457A0}"/>
              </a:ext>
            </a:extLst>
          </p:cNvPr>
          <p:cNvSpPr txBox="1"/>
          <p:nvPr/>
        </p:nvSpPr>
        <p:spPr>
          <a:xfrm flipH="1">
            <a:off x="4541952" y="3319743"/>
            <a:ext cx="3956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Watson Assistant</a:t>
            </a:r>
            <a:endParaRPr lang="en-IN" sz="16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EE1876-6A9B-4417-B56A-C1311FED32ED}"/>
              </a:ext>
            </a:extLst>
          </p:cNvPr>
          <p:cNvSpPr/>
          <p:nvPr/>
        </p:nvSpPr>
        <p:spPr>
          <a:xfrm>
            <a:off x="4541952" y="2299311"/>
            <a:ext cx="1769617" cy="14802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B940A45-A546-491C-AEC5-0AD15681F34E}"/>
              </a:ext>
            </a:extLst>
          </p:cNvPr>
          <p:cNvSpPr/>
          <p:nvPr/>
        </p:nvSpPr>
        <p:spPr>
          <a:xfrm>
            <a:off x="2172808" y="2382092"/>
            <a:ext cx="1438182" cy="132556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pic>
        <p:nvPicPr>
          <p:cNvPr id="1038" name="Picture 14" descr="logo website, website logo png transparent background background 31315">
            <a:extLst>
              <a:ext uri="{FF2B5EF4-FFF2-40B4-BE49-F238E27FC236}">
                <a16:creationId xmlns:a16="http://schemas.microsoft.com/office/drawing/2014/main" id="{1AE5605E-7C4C-4362-B9E2-2C42C8A74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207" y="2480833"/>
            <a:ext cx="779384" cy="77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17B499-0E6C-4D8E-A029-31AB8177E7B2}"/>
              </a:ext>
            </a:extLst>
          </p:cNvPr>
          <p:cNvSpPr txBox="1"/>
          <p:nvPr/>
        </p:nvSpPr>
        <p:spPr>
          <a:xfrm flipH="1">
            <a:off x="2357658" y="3277336"/>
            <a:ext cx="1056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Web App</a:t>
            </a:r>
            <a:endParaRPr lang="en-IN" sz="16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116294-C998-4603-8BE1-45E42BC497B8}"/>
              </a:ext>
            </a:extLst>
          </p:cNvPr>
          <p:cNvCxnSpPr>
            <a:endCxn id="13" idx="1"/>
          </p:cNvCxnSpPr>
          <p:nvPr/>
        </p:nvCxnSpPr>
        <p:spPr>
          <a:xfrm>
            <a:off x="1169631" y="3040312"/>
            <a:ext cx="1003177" cy="4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61D334A-16ED-47E8-9D47-76B3C42F50AA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 flipV="1">
            <a:off x="3610990" y="3039456"/>
            <a:ext cx="930962" cy="5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6" name="Picture 22" descr="Machine Learning Model Png, Transparent Png , Transparent Png Image -  PNGitem">
            <a:extLst>
              <a:ext uri="{FF2B5EF4-FFF2-40B4-BE49-F238E27FC236}">
                <a16:creationId xmlns:a16="http://schemas.microsoft.com/office/drawing/2014/main" id="{361F8B65-54FB-41F9-92D0-41008A637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937" y="1537221"/>
            <a:ext cx="1180803" cy="1021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A046B0E-FF56-42DA-A8F6-B81107C7E336}"/>
              </a:ext>
            </a:extLst>
          </p:cNvPr>
          <p:cNvSpPr/>
          <p:nvPr/>
        </p:nvSpPr>
        <p:spPr>
          <a:xfrm>
            <a:off x="8288797" y="3037006"/>
            <a:ext cx="2256105" cy="1875399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BF46A4-3A55-4A3E-A597-853BC0D56DD7}"/>
              </a:ext>
            </a:extLst>
          </p:cNvPr>
          <p:cNvSpPr txBox="1"/>
          <p:nvPr/>
        </p:nvSpPr>
        <p:spPr>
          <a:xfrm>
            <a:off x="8309084" y="3198367"/>
            <a:ext cx="22561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External Sources</a:t>
            </a:r>
          </a:p>
          <a:p>
            <a:pPr algn="ctr"/>
            <a:endParaRPr lang="en-IN" sz="2000" b="1" dirty="0"/>
          </a:p>
          <a:p>
            <a:pPr algn="ctr"/>
            <a:r>
              <a:rPr lang="en-IN" sz="1600" dirty="0"/>
              <a:t>Commodity Data APIs</a:t>
            </a:r>
          </a:p>
          <a:p>
            <a:pPr algn="ctr"/>
            <a:endParaRPr lang="en-IN" dirty="0"/>
          </a:p>
          <a:p>
            <a:pPr algn="ctr"/>
            <a:r>
              <a:rPr lang="en-IN" sz="1600" dirty="0"/>
              <a:t>Weather API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60A2D40B-5CBA-426E-B2F6-789CCF7600CB}"/>
              </a:ext>
            </a:extLst>
          </p:cNvPr>
          <p:cNvCxnSpPr>
            <a:stCxn id="10" idx="0"/>
            <a:endCxn id="1046" idx="1"/>
          </p:cNvCxnSpPr>
          <p:nvPr/>
        </p:nvCxnSpPr>
        <p:spPr>
          <a:xfrm rot="5400000" flipH="1" flipV="1">
            <a:off x="6952664" y="522038"/>
            <a:ext cx="251370" cy="33031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24" descr="IBM Cloud Functions · GitHub">
            <a:extLst>
              <a:ext uri="{FF2B5EF4-FFF2-40B4-BE49-F238E27FC236}">
                <a16:creationId xmlns:a16="http://schemas.microsoft.com/office/drawing/2014/main" id="{5C82806C-4132-4953-A535-09FC44E0D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076" y="1877978"/>
            <a:ext cx="364862" cy="36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4" descr="IBM Cloud Functions · GitHub">
            <a:extLst>
              <a:ext uri="{FF2B5EF4-FFF2-40B4-BE49-F238E27FC236}">
                <a16:creationId xmlns:a16="http://schemas.microsoft.com/office/drawing/2014/main" id="{373729A4-6ACB-45F6-BEAB-801B3D858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787" y="2891647"/>
            <a:ext cx="319873" cy="31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4" descr="IBM Cloud Functions · GitHub">
            <a:extLst>
              <a:ext uri="{FF2B5EF4-FFF2-40B4-BE49-F238E27FC236}">
                <a16:creationId xmlns:a16="http://schemas.microsoft.com/office/drawing/2014/main" id="{3ED21A89-B763-4869-98E0-2374C5777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016" y="3797298"/>
            <a:ext cx="340227" cy="34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BF94379D-B956-46A2-9D3A-9E5FF484BE94}"/>
              </a:ext>
            </a:extLst>
          </p:cNvPr>
          <p:cNvSpPr/>
          <p:nvPr/>
        </p:nvSpPr>
        <p:spPr>
          <a:xfrm>
            <a:off x="4786974" y="5242428"/>
            <a:ext cx="2301824" cy="69294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BDEDCC0-A52C-42CA-B7B3-823C6FD37A1B}"/>
              </a:ext>
            </a:extLst>
          </p:cNvPr>
          <p:cNvSpPr txBox="1"/>
          <p:nvPr/>
        </p:nvSpPr>
        <p:spPr>
          <a:xfrm>
            <a:off x="4786974" y="5324422"/>
            <a:ext cx="2301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Grievance Redressal Portal</a:t>
            </a:r>
            <a:endParaRPr lang="en-IN" sz="1600" dirty="0"/>
          </a:p>
        </p:txBody>
      </p: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CE3126A8-1820-4BF3-82CF-E70FE1BE6169}"/>
              </a:ext>
            </a:extLst>
          </p:cNvPr>
          <p:cNvCxnSpPr>
            <a:cxnSpLocks/>
            <a:stCxn id="62" idx="1"/>
            <a:endCxn id="12" idx="3"/>
          </p:cNvCxnSpPr>
          <p:nvPr/>
        </p:nvCxnSpPr>
        <p:spPr>
          <a:xfrm rot="10800000">
            <a:off x="3946074" y="5492880"/>
            <a:ext cx="840900" cy="1239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DEC17BCE-6072-4477-A2FD-1E9042554F71}"/>
              </a:ext>
            </a:extLst>
          </p:cNvPr>
          <p:cNvCxnSpPr>
            <a:cxnSpLocks/>
            <a:stCxn id="10" idx="3"/>
            <a:endCxn id="34" idx="1"/>
          </p:cNvCxnSpPr>
          <p:nvPr/>
        </p:nvCxnSpPr>
        <p:spPr>
          <a:xfrm>
            <a:off x="6311569" y="3039456"/>
            <a:ext cx="1997515" cy="8821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9A05F22A-A3E1-497D-A89B-EFC36C3F22BE}"/>
              </a:ext>
            </a:extLst>
          </p:cNvPr>
          <p:cNvCxnSpPr>
            <a:stCxn id="10" idx="2"/>
            <a:endCxn id="62" idx="0"/>
          </p:cNvCxnSpPr>
          <p:nvPr/>
        </p:nvCxnSpPr>
        <p:spPr>
          <a:xfrm rot="16200000" flipH="1">
            <a:off x="4909913" y="4296448"/>
            <a:ext cx="1544821" cy="5111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Connector: Elbow 1030">
            <a:extLst>
              <a:ext uri="{FF2B5EF4-FFF2-40B4-BE49-F238E27FC236}">
                <a16:creationId xmlns:a16="http://schemas.microsoft.com/office/drawing/2014/main" id="{5AEF20F7-F6F8-4A45-9363-4CD5E589A080}"/>
              </a:ext>
            </a:extLst>
          </p:cNvPr>
          <p:cNvCxnSpPr>
            <a:cxnSpLocks/>
          </p:cNvCxnSpPr>
          <p:nvPr/>
        </p:nvCxnSpPr>
        <p:spPr>
          <a:xfrm rot="5400000">
            <a:off x="3333231" y="3917833"/>
            <a:ext cx="1591979" cy="131551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DDBDF473-7FB4-44DF-B18A-B6FBBB7EAEEA}"/>
              </a:ext>
            </a:extLst>
          </p:cNvPr>
          <p:cNvCxnSpPr>
            <a:cxnSpLocks/>
          </p:cNvCxnSpPr>
          <p:nvPr/>
        </p:nvCxnSpPr>
        <p:spPr>
          <a:xfrm>
            <a:off x="2707689" y="3707655"/>
            <a:ext cx="0" cy="1615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1" name="Rectangle: Rounded Corners 1040">
            <a:extLst>
              <a:ext uri="{FF2B5EF4-FFF2-40B4-BE49-F238E27FC236}">
                <a16:creationId xmlns:a16="http://schemas.microsoft.com/office/drawing/2014/main" id="{73E3A77B-B763-47EB-AD0F-B768DABB2E3D}"/>
              </a:ext>
            </a:extLst>
          </p:cNvPr>
          <p:cNvSpPr/>
          <p:nvPr/>
        </p:nvSpPr>
        <p:spPr>
          <a:xfrm>
            <a:off x="1684866" y="3892733"/>
            <a:ext cx="1877441" cy="44425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1045" name="Rectangle: Rounded Corners 1044">
            <a:extLst>
              <a:ext uri="{FF2B5EF4-FFF2-40B4-BE49-F238E27FC236}">
                <a16:creationId xmlns:a16="http://schemas.microsoft.com/office/drawing/2014/main" id="{DABAE87D-E24A-432D-9D52-08BC71ED2FB7}"/>
              </a:ext>
            </a:extLst>
          </p:cNvPr>
          <p:cNvSpPr/>
          <p:nvPr/>
        </p:nvSpPr>
        <p:spPr>
          <a:xfrm>
            <a:off x="3748503" y="4264368"/>
            <a:ext cx="947190" cy="48720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A720E44D-DA3F-4046-86BD-526F39152BE7}"/>
              </a:ext>
            </a:extLst>
          </p:cNvPr>
          <p:cNvSpPr txBox="1"/>
          <p:nvPr/>
        </p:nvSpPr>
        <p:spPr>
          <a:xfrm flipH="1">
            <a:off x="1699434" y="3894622"/>
            <a:ext cx="184444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General Rainfall Data and</a:t>
            </a:r>
          </a:p>
          <a:p>
            <a:pPr algn="ctr"/>
            <a:r>
              <a:rPr lang="en-US" sz="1100" dirty="0"/>
              <a:t> State-level Facts</a:t>
            </a:r>
            <a:endParaRPr lang="en-IN" sz="1100" dirty="0"/>
          </a:p>
          <a:p>
            <a:pPr algn="ctr"/>
            <a:endParaRPr lang="en-IN" sz="1100" dirty="0"/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8631E4B6-A811-453B-8946-33C4F6D7937C}"/>
              </a:ext>
            </a:extLst>
          </p:cNvPr>
          <p:cNvSpPr txBox="1"/>
          <p:nvPr/>
        </p:nvSpPr>
        <p:spPr>
          <a:xfrm flipH="1">
            <a:off x="3634452" y="4277756"/>
            <a:ext cx="11519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Facts and</a:t>
            </a:r>
          </a:p>
          <a:p>
            <a:pPr algn="ctr"/>
            <a:r>
              <a:rPr lang="en-US" sz="1100" dirty="0"/>
              <a:t>General </a:t>
            </a:r>
            <a:r>
              <a:rPr lang="en-US" sz="1100" dirty="0" err="1"/>
              <a:t>QnAs</a:t>
            </a:r>
            <a:endParaRPr lang="en-IN" sz="1100" dirty="0"/>
          </a:p>
        </p:txBody>
      </p:sp>
      <p:sp>
        <p:nvSpPr>
          <p:cNvPr id="1052" name="Rectangle: Rounded Corners 1051">
            <a:extLst>
              <a:ext uri="{FF2B5EF4-FFF2-40B4-BE49-F238E27FC236}">
                <a16:creationId xmlns:a16="http://schemas.microsoft.com/office/drawing/2014/main" id="{A36002B9-E8F0-4B3C-9C98-9A8E34650D84}"/>
              </a:ext>
            </a:extLst>
          </p:cNvPr>
          <p:cNvSpPr/>
          <p:nvPr/>
        </p:nvSpPr>
        <p:spPr>
          <a:xfrm>
            <a:off x="6391922" y="1818715"/>
            <a:ext cx="1393795" cy="50265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1053" name="TextBox 1052">
            <a:extLst>
              <a:ext uri="{FF2B5EF4-FFF2-40B4-BE49-F238E27FC236}">
                <a16:creationId xmlns:a16="http://schemas.microsoft.com/office/drawing/2014/main" id="{A41D25C6-DE56-4198-947A-5F26595EE1AE}"/>
              </a:ext>
            </a:extLst>
          </p:cNvPr>
          <p:cNvSpPr txBox="1"/>
          <p:nvPr/>
        </p:nvSpPr>
        <p:spPr>
          <a:xfrm>
            <a:off x="6215904" y="1832497"/>
            <a:ext cx="17457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ML model for Crop Recommendation</a:t>
            </a:r>
            <a:endParaRPr lang="en-IN" sz="1100" dirty="0"/>
          </a:p>
        </p:txBody>
      </p:sp>
      <p:sp>
        <p:nvSpPr>
          <p:cNvPr id="1054" name="Rectangle: Rounded Corners 1053">
            <a:extLst>
              <a:ext uri="{FF2B5EF4-FFF2-40B4-BE49-F238E27FC236}">
                <a16:creationId xmlns:a16="http://schemas.microsoft.com/office/drawing/2014/main" id="{4BE539FF-E73A-499A-9B66-F8C49ED06E08}"/>
              </a:ext>
            </a:extLst>
          </p:cNvPr>
          <p:cNvSpPr/>
          <p:nvPr/>
        </p:nvSpPr>
        <p:spPr>
          <a:xfrm>
            <a:off x="6826660" y="3340379"/>
            <a:ext cx="1135031" cy="45237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C8B8F25E-8461-49F3-A464-88366DAD1533}"/>
              </a:ext>
            </a:extLst>
          </p:cNvPr>
          <p:cNvSpPr txBox="1"/>
          <p:nvPr/>
        </p:nvSpPr>
        <p:spPr>
          <a:xfrm>
            <a:off x="6826660" y="3346640"/>
            <a:ext cx="11350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/>
              <a:t>Market price</a:t>
            </a:r>
          </a:p>
          <a:p>
            <a:pPr algn="ctr"/>
            <a:r>
              <a:rPr lang="en-IN" sz="1100" dirty="0"/>
              <a:t>Nearby market</a:t>
            </a:r>
          </a:p>
        </p:txBody>
      </p: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B0972D77-0FC3-4C7F-8497-7C31F7659ED5}"/>
              </a:ext>
            </a:extLst>
          </p:cNvPr>
          <p:cNvCxnSpPr/>
          <p:nvPr/>
        </p:nvCxnSpPr>
        <p:spPr>
          <a:xfrm>
            <a:off x="6116129" y="3779598"/>
            <a:ext cx="0" cy="656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Arrow Connector 1063">
            <a:extLst>
              <a:ext uri="{FF2B5EF4-FFF2-40B4-BE49-F238E27FC236}">
                <a16:creationId xmlns:a16="http://schemas.microsoft.com/office/drawing/2014/main" id="{D0F573E1-F168-4EA3-B072-83DA8217A58C}"/>
              </a:ext>
            </a:extLst>
          </p:cNvPr>
          <p:cNvCxnSpPr/>
          <p:nvPr/>
        </p:nvCxnSpPr>
        <p:spPr>
          <a:xfrm>
            <a:off x="6096000" y="4435991"/>
            <a:ext cx="27017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9D3FC1EA-BCF2-465C-A441-CB36A4D03429}"/>
              </a:ext>
            </a:extLst>
          </p:cNvPr>
          <p:cNvSpPr/>
          <p:nvPr/>
        </p:nvSpPr>
        <p:spPr>
          <a:xfrm>
            <a:off x="6716362" y="4166874"/>
            <a:ext cx="1414321" cy="61225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A65FC05B-F9C6-420B-B196-5BEAC8FBA2EA}"/>
              </a:ext>
            </a:extLst>
          </p:cNvPr>
          <p:cNvSpPr txBox="1"/>
          <p:nvPr/>
        </p:nvSpPr>
        <p:spPr>
          <a:xfrm flipH="1">
            <a:off x="6682311" y="4221884"/>
            <a:ext cx="14824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Weather, Rainfall</a:t>
            </a:r>
          </a:p>
          <a:p>
            <a:pPr algn="ctr"/>
            <a:r>
              <a:rPr lang="en-US" sz="1100" dirty="0"/>
              <a:t>Humidity, Moisture</a:t>
            </a:r>
            <a:endParaRPr lang="en-IN" sz="1100" dirty="0"/>
          </a:p>
        </p:txBody>
      </p:sp>
      <p:sp>
        <p:nvSpPr>
          <p:cNvPr id="1065" name="Rectangle: Rounded Corners 1064">
            <a:extLst>
              <a:ext uri="{FF2B5EF4-FFF2-40B4-BE49-F238E27FC236}">
                <a16:creationId xmlns:a16="http://schemas.microsoft.com/office/drawing/2014/main" id="{4F183E73-AFAC-42E1-9009-6308E68BD53E}"/>
              </a:ext>
            </a:extLst>
          </p:cNvPr>
          <p:cNvSpPr/>
          <p:nvPr/>
        </p:nvSpPr>
        <p:spPr>
          <a:xfrm>
            <a:off x="5353114" y="4683460"/>
            <a:ext cx="1224558" cy="40892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43DBB50B-CCC7-41EC-A00F-B35CDFC21616}"/>
              </a:ext>
            </a:extLst>
          </p:cNvPr>
          <p:cNvSpPr txBox="1"/>
          <p:nvPr/>
        </p:nvSpPr>
        <p:spPr>
          <a:xfrm>
            <a:off x="5307135" y="4661787"/>
            <a:ext cx="1375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User submits issues/problems</a:t>
            </a:r>
            <a:endParaRPr lang="en-IN" sz="1100" dirty="0"/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5D965F1F-B162-4716-B2A5-D25C74BEAA64}"/>
              </a:ext>
            </a:extLst>
          </p:cNvPr>
          <p:cNvSpPr txBox="1"/>
          <p:nvPr/>
        </p:nvSpPr>
        <p:spPr>
          <a:xfrm flipH="1">
            <a:off x="391939" y="3392806"/>
            <a:ext cx="761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Users</a:t>
            </a:r>
            <a:endParaRPr lang="en-IN" sz="1600" dirty="0"/>
          </a:p>
        </p:txBody>
      </p:sp>
      <p:sp>
        <p:nvSpPr>
          <p:cNvPr id="1069" name="TextBox 1068">
            <a:extLst>
              <a:ext uri="{FF2B5EF4-FFF2-40B4-BE49-F238E27FC236}">
                <a16:creationId xmlns:a16="http://schemas.microsoft.com/office/drawing/2014/main" id="{A4CFE7D3-60AF-4E64-B313-5852E6EA7EC3}"/>
              </a:ext>
            </a:extLst>
          </p:cNvPr>
          <p:cNvSpPr txBox="1"/>
          <p:nvPr/>
        </p:nvSpPr>
        <p:spPr>
          <a:xfrm flipH="1">
            <a:off x="8729936" y="2500840"/>
            <a:ext cx="1180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ML Model</a:t>
            </a:r>
            <a:endParaRPr lang="en-IN" sz="1600" dirty="0"/>
          </a:p>
        </p:txBody>
      </p:sp>
      <p:sp>
        <p:nvSpPr>
          <p:cNvPr id="1070" name="Rectangle: Rounded Corners 1069">
            <a:extLst>
              <a:ext uri="{FF2B5EF4-FFF2-40B4-BE49-F238E27FC236}">
                <a16:creationId xmlns:a16="http://schemas.microsoft.com/office/drawing/2014/main" id="{36346C28-60A3-4995-A675-B218F9DCBD14}"/>
              </a:ext>
            </a:extLst>
          </p:cNvPr>
          <p:cNvSpPr/>
          <p:nvPr/>
        </p:nvSpPr>
        <p:spPr>
          <a:xfrm>
            <a:off x="3719341" y="2816360"/>
            <a:ext cx="606923" cy="41856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1071" name="TextBox 1070">
            <a:extLst>
              <a:ext uri="{FF2B5EF4-FFF2-40B4-BE49-F238E27FC236}">
                <a16:creationId xmlns:a16="http://schemas.microsoft.com/office/drawing/2014/main" id="{49A35811-BEBB-47F1-9AAB-127EC3132899}"/>
              </a:ext>
            </a:extLst>
          </p:cNvPr>
          <p:cNvSpPr txBox="1"/>
          <p:nvPr/>
        </p:nvSpPr>
        <p:spPr>
          <a:xfrm>
            <a:off x="3680172" y="2786479"/>
            <a:ext cx="6720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Chat</a:t>
            </a:r>
          </a:p>
          <a:p>
            <a:pPr algn="ctr"/>
            <a:r>
              <a:rPr lang="en-US" sz="1100" dirty="0"/>
              <a:t>Widget</a:t>
            </a:r>
            <a:endParaRPr lang="en-IN" sz="1100" dirty="0"/>
          </a:p>
        </p:txBody>
      </p:sp>
      <p:pic>
        <p:nvPicPr>
          <p:cNvPr id="45" name="Graphic 44" descr="Users">
            <a:extLst>
              <a:ext uri="{FF2B5EF4-FFF2-40B4-BE49-F238E27FC236}">
                <a16:creationId xmlns:a16="http://schemas.microsoft.com/office/drawing/2014/main" id="{98E53D81-6E4E-44E2-A051-FD0E11D933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3970" y="2594383"/>
            <a:ext cx="914400" cy="914400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0260C810-56A1-4699-AA2E-032F2865D6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434" y="5118439"/>
            <a:ext cx="2246640" cy="7488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7F40E5-EB27-4D45-BA36-E55B9349D4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9737" y="2407534"/>
            <a:ext cx="954658" cy="883973"/>
          </a:xfrm>
          <a:prstGeom prst="rect">
            <a:avLst/>
          </a:prstGeom>
        </p:spPr>
      </p:pic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5BCD4B0-3AC2-45B1-A699-A3BB375C0539}"/>
              </a:ext>
            </a:extLst>
          </p:cNvPr>
          <p:cNvSpPr/>
          <p:nvPr/>
        </p:nvSpPr>
        <p:spPr>
          <a:xfrm>
            <a:off x="412946" y="6038223"/>
            <a:ext cx="10364498" cy="69293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2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9A8494D-B386-4EA7-86A9-04AB05D48CC1}"/>
              </a:ext>
            </a:extLst>
          </p:cNvPr>
          <p:cNvSpPr txBox="1"/>
          <p:nvPr/>
        </p:nvSpPr>
        <p:spPr>
          <a:xfrm flipH="1">
            <a:off x="412946" y="6084829"/>
            <a:ext cx="10274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</a:t>
            </a:r>
            <a:r>
              <a:rPr lang="en-IN" dirty="0">
                <a:solidFill>
                  <a:schemeClr val="bg2"/>
                </a:solidFill>
              </a:rPr>
              <a:t>ink: </a:t>
            </a:r>
            <a:r>
              <a:rPr lang="en-IN" dirty="0">
                <a:solidFill>
                  <a:schemeClr val="bg2"/>
                </a:solidFill>
                <a:hlinkClick r:id="rId10"/>
              </a:rPr>
              <a:t>https://cognitivewarriors-farm-fixit-hackathon.mybluemix.net/</a:t>
            </a:r>
            <a:endParaRPr lang="en-IN" dirty="0">
              <a:solidFill>
                <a:schemeClr val="bg2"/>
              </a:solidFill>
            </a:endParaRPr>
          </a:p>
          <a:p>
            <a:r>
              <a:rPr lang="en-IN" dirty="0" err="1">
                <a:solidFill>
                  <a:schemeClr val="bg2"/>
                </a:solidFill>
              </a:rPr>
              <a:t>Gihub</a:t>
            </a:r>
            <a:r>
              <a:rPr lang="en-IN" dirty="0">
                <a:solidFill>
                  <a:schemeClr val="bg2"/>
                </a:solidFill>
              </a:rPr>
              <a:t> Repo: </a:t>
            </a:r>
            <a:r>
              <a:rPr lang="en-IN" dirty="0">
                <a:solidFill>
                  <a:schemeClr val="bg2"/>
                </a:solidFill>
                <a:hlinkClick r:id="rId11"/>
              </a:rPr>
              <a:t>https://github.ibm.com/CognitiveWarriors/hackathon</a:t>
            </a:r>
            <a:endParaRPr lang="en-I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08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B6BED3A-4459-444B-B899-565D456D9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62" y="1590924"/>
            <a:ext cx="3106928" cy="215662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b="1" dirty="0">
                <a:cs typeface="Arial" panose="020B0604020202020204" pitchFamily="34" charset="0"/>
              </a:rPr>
              <a:t>Next Steps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2B327DA-DED9-4FD3-B7C2-946F0D05DC5A}"/>
              </a:ext>
            </a:extLst>
          </p:cNvPr>
          <p:cNvCxnSpPr>
            <a:cxnSpLocks/>
          </p:cNvCxnSpPr>
          <p:nvPr/>
        </p:nvCxnSpPr>
        <p:spPr>
          <a:xfrm>
            <a:off x="3556000" y="1590924"/>
            <a:ext cx="0" cy="2523876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0C894032-9A18-4402-A32E-06AB3F7C65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7885603"/>
              </p:ext>
            </p:extLst>
          </p:nvPr>
        </p:nvGraphicFramePr>
        <p:xfrm>
          <a:off x="4132167" y="584770"/>
          <a:ext cx="7280469" cy="5367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40525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973</TotalTime>
  <Words>917</Words>
  <Application>Microsoft Office PowerPoint</Application>
  <PresentationFormat>Widescreen</PresentationFormat>
  <Paragraphs>132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Calisto MT</vt:lpstr>
      <vt:lpstr>IBM Plex Sans</vt:lpstr>
      <vt:lpstr>Wingdings 2</vt:lpstr>
      <vt:lpstr>Slate</vt:lpstr>
      <vt:lpstr>PowerPoint Presentation</vt:lpstr>
      <vt:lpstr>The Team - Cognitive Warriors</vt:lpstr>
      <vt:lpstr>Motivation</vt:lpstr>
      <vt:lpstr>Problem Statement</vt:lpstr>
      <vt:lpstr>Proposed Solution Summary</vt:lpstr>
      <vt:lpstr>PowerPoint Presentation</vt:lpstr>
      <vt:lpstr>High-level Solution Overview</vt:lpstr>
      <vt:lpstr>High Level Technical Architecture Overview Diagram</vt:lpstr>
      <vt:lpstr>Next Steps</vt:lpstr>
      <vt:lpstr>Implementation Screenshots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Visiting Faculty</dc:creator>
  <cp:lastModifiedBy>Arzoo Sabharwal</cp:lastModifiedBy>
  <cp:revision>74</cp:revision>
  <dcterms:created xsi:type="dcterms:W3CDTF">2021-06-18T18:09:27Z</dcterms:created>
  <dcterms:modified xsi:type="dcterms:W3CDTF">2021-06-25T04:52:40Z</dcterms:modified>
</cp:coreProperties>
</file>